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08D43-00ED-51E5-72D1-8C8C35AD3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9EFD6-F99C-A3AD-4D3E-7D12F74D3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d's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5CAAD-8A25-5842-8AFA-E7C99C3A2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8BE33-6CC5-57F6-1F66-47D5A7260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ken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E46EB8-5305-E0F1-FD74-9CD656259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s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843DA-E7A6-6857-0E7B-A7C82B614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ent and Bel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B46D7-B4CB-B954-C7DB-CFA6DC689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29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ver and Purs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66A4C-3264-4BE8-681E-8E86BE3E4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19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858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038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681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7854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623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992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6335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7781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Lyons, Meredith</cp:lastModifiedBy>
  <cp:revision>3</cp:revision>
  <dcterms:modified xsi:type="dcterms:W3CDTF">2026-04-23T14:39:31Z</dcterms:modified>
</cp:coreProperties>
</file>