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4"/>
  </p:notesMasterIdLst>
  <p:sldIdLst>
    <p:sldId id="256" r:id="rId5"/>
    <p:sldId id="257" r:id="rId6"/>
    <p:sldId id="259" r:id="rId7"/>
    <p:sldId id="271" r:id="rId8"/>
    <p:sldId id="272" r:id="rId9"/>
    <p:sldId id="273" r:id="rId10"/>
    <p:sldId id="261" r:id="rId11"/>
    <p:sldId id="275" r:id="rId12"/>
    <p:sldId id="274" r:id="rId13"/>
    <p:sldId id="276" r:id="rId14"/>
    <p:sldId id="278" r:id="rId15"/>
    <p:sldId id="279" r:id="rId16"/>
    <p:sldId id="280" r:id="rId17"/>
    <p:sldId id="281" r:id="rId18"/>
    <p:sldId id="282" r:id="rId19"/>
    <p:sldId id="283" r:id="rId20"/>
    <p:sldId id="284" r:id="rId21"/>
    <p:sldId id="277" r:id="rId22"/>
    <p:sldId id="285" r:id="rId23"/>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A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349"/>
    <p:restoredTop sz="94718"/>
  </p:normalViewPr>
  <p:slideViewPr>
    <p:cSldViewPr snapToGrid="0" snapToObjects="1">
      <p:cViewPr varScale="1">
        <p:scale>
          <a:sx n="66" d="100"/>
          <a:sy n="66" d="100"/>
        </p:scale>
        <p:origin x="96"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0" name="Shape 150"/>
          <p:cNvSpPr>
            <a:spLocks noGrp="1" noRot="1" noChangeAspect="1"/>
          </p:cNvSpPr>
          <p:nvPr>
            <p:ph type="sldImg"/>
          </p:nvPr>
        </p:nvSpPr>
        <p:spPr>
          <a:xfrm>
            <a:off x="1143000" y="685800"/>
            <a:ext cx="4572000" cy="3429000"/>
          </a:xfrm>
          <a:prstGeom prst="rect">
            <a:avLst/>
          </a:prstGeom>
        </p:spPr>
        <p:txBody>
          <a:bodyPr/>
          <a:lstStyle/>
          <a:p>
            <a:endParaRPr/>
          </a:p>
        </p:txBody>
      </p:sp>
      <p:sp>
        <p:nvSpPr>
          <p:cNvPr id="151" name="Shape 1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8" name="Image"/>
          <p:cNvSpPr>
            <a:spLocks noGrp="1"/>
          </p:cNvSpPr>
          <p:nvPr>
            <p:ph type="pic" idx="13"/>
          </p:nvPr>
        </p:nvSpPr>
        <p:spPr>
          <a:xfrm>
            <a:off x="3125968" y="673100"/>
            <a:ext cx="18135601" cy="8737600"/>
          </a:xfrm>
          <a:prstGeom prst="rect">
            <a:avLst/>
          </a:prstGeom>
        </p:spPr>
        <p:txBody>
          <a:bodyPr lIns="91439" tIns="45719" rIns="91439" bIns="45719" anchor="t">
            <a:noAutofit/>
          </a:bodyPr>
          <a:lstStyle/>
          <a:p>
            <a:endParaRPr/>
          </a:p>
        </p:txBody>
      </p:sp>
      <p:sp>
        <p:nvSpPr>
          <p:cNvPr id="19" name="Title Text"/>
          <p:cNvSpPr txBox="1">
            <a:spLocks noGrp="1"/>
          </p:cNvSpPr>
          <p:nvPr>
            <p:ph type="title"/>
          </p:nvPr>
        </p:nvSpPr>
        <p:spPr>
          <a:xfrm>
            <a:off x="635000" y="9512300"/>
            <a:ext cx="23114000" cy="2006600"/>
          </a:xfrm>
          <a:prstGeom prst="rect">
            <a:avLst/>
          </a:prstGeom>
        </p:spPr>
        <p:txBody>
          <a:bodyPr anchor="b"/>
          <a:lstStyle>
            <a:lvl1pPr>
              <a:defRPr>
                <a:solidFill>
                  <a:schemeClr val="bg1"/>
                </a:solidFill>
              </a:defRPr>
            </a:lvl1pPr>
          </a:lstStyle>
          <a:p>
            <a:r>
              <a:rPr dirty="0"/>
              <a:t>Title Text</a:t>
            </a:r>
          </a:p>
        </p:txBody>
      </p:sp>
      <p:sp>
        <p:nvSpPr>
          <p:cNvPr id="20"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solidFill>
                  <a:schemeClr val="bg1"/>
                </a:solidFill>
              </a:defRPr>
            </a:lvl1pPr>
            <a:lvl2pPr marL="0" indent="0" algn="ctr">
              <a:spcBef>
                <a:spcPts val="0"/>
              </a:spcBef>
              <a:buSzTx/>
              <a:buNone/>
              <a:defRPr sz="5400">
                <a:solidFill>
                  <a:schemeClr val="bg1"/>
                </a:solidFill>
              </a:defRPr>
            </a:lvl2pPr>
            <a:lvl3pPr marL="0" indent="0" algn="ctr">
              <a:spcBef>
                <a:spcPts val="0"/>
              </a:spcBef>
              <a:buSzTx/>
              <a:buNone/>
              <a:defRPr sz="5400">
                <a:solidFill>
                  <a:schemeClr val="bg1"/>
                </a:solidFill>
              </a:defRPr>
            </a:lvl3pPr>
            <a:lvl4pPr marL="0" indent="0" algn="ctr">
              <a:spcBef>
                <a:spcPts val="0"/>
              </a:spcBef>
              <a:buSzTx/>
              <a:buNone/>
              <a:defRPr sz="5400">
                <a:solidFill>
                  <a:schemeClr val="bg1"/>
                </a:solidFill>
              </a:defRPr>
            </a:lvl4pPr>
            <a:lvl5pPr marL="0" indent="0" algn="ctr">
              <a:spcBef>
                <a:spcPts val="0"/>
              </a:spcBef>
              <a:buSzTx/>
              <a:buNone/>
              <a:defRPr sz="5400">
                <a:solidFill>
                  <a:schemeClr val="bg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Blank with title">
    <p:spTree>
      <p:nvGrpSpPr>
        <p:cNvPr id="1" name=""/>
        <p:cNvGrpSpPr/>
        <p:nvPr/>
      </p:nvGrpSpPr>
      <p:grpSpPr>
        <a:xfrm>
          <a:off x="0" y="0"/>
          <a:ext cx="0" cy="0"/>
          <a:chOff x="0" y="0"/>
          <a:chExt cx="0" cy="0"/>
        </a:xfrm>
      </p:grpSpPr>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2" name="Image"/>
          <p:cNvSpPr>
            <a:spLocks noGrp="1"/>
          </p:cNvSpPr>
          <p:nvPr>
            <p:ph type="pic" sz="half" idx="13"/>
          </p:nvPr>
        </p:nvSpPr>
        <p:spPr>
          <a:xfrm>
            <a:off x="1383632" y="952500"/>
            <a:ext cx="9525001" cy="11468101"/>
          </a:xfrm>
          <a:prstGeom prst="rect">
            <a:avLst/>
          </a:prstGeom>
        </p:spPr>
        <p:txBody>
          <a:bodyPr lIns="91439" tIns="45719" rIns="91439" bIns="45719" anchor="t">
            <a:noAutofit/>
          </a:bodyPr>
          <a:lstStyle/>
          <a:p>
            <a:endParaRPr/>
          </a:p>
        </p:txBody>
      </p:sp>
      <p:sp>
        <p:nvSpPr>
          <p:cNvPr id="73" name="Title Text"/>
          <p:cNvSpPr txBox="1">
            <a:spLocks noGrp="1"/>
          </p:cNvSpPr>
          <p:nvPr>
            <p:ph type="title"/>
          </p:nvPr>
        </p:nvSpPr>
        <p:spPr>
          <a:xfrm>
            <a:off x="12106858" y="952500"/>
            <a:ext cx="10223501" cy="5549901"/>
          </a:xfrm>
          <a:prstGeom prst="rect">
            <a:avLst/>
          </a:prstGeom>
        </p:spPr>
        <p:txBody>
          <a:bodyPr anchor="b"/>
          <a:lstStyle>
            <a:lvl1pPr>
              <a:defRPr sz="8400">
                <a:solidFill>
                  <a:schemeClr val="bg1"/>
                </a:solidFill>
              </a:defRPr>
            </a:lvl1pPr>
          </a:lstStyle>
          <a:p>
            <a:r>
              <a:rPr dirty="0"/>
              <a:t>Title Text</a:t>
            </a:r>
          </a:p>
        </p:txBody>
      </p:sp>
      <p:sp>
        <p:nvSpPr>
          <p:cNvPr id="74" name="Body Level One…"/>
          <p:cNvSpPr txBox="1">
            <a:spLocks noGrp="1"/>
          </p:cNvSpPr>
          <p:nvPr>
            <p:ph type="body" sz="quarter" idx="1"/>
          </p:nvPr>
        </p:nvSpPr>
        <p:spPr>
          <a:xfrm>
            <a:off x="12106858" y="6527800"/>
            <a:ext cx="10223501" cy="5727700"/>
          </a:xfrm>
          <a:prstGeom prst="rect">
            <a:avLst/>
          </a:prstGeom>
        </p:spPr>
        <p:txBody>
          <a:bodyPr anchor="t"/>
          <a:lstStyle>
            <a:lvl1pPr marL="0" indent="0" algn="ctr">
              <a:spcBef>
                <a:spcPts val="0"/>
              </a:spcBef>
              <a:buSzTx/>
              <a:buNone/>
              <a:defRPr sz="5400">
                <a:solidFill>
                  <a:schemeClr val="bg1"/>
                </a:solidFill>
              </a:defRPr>
            </a:lvl1pPr>
            <a:lvl2pPr marL="0" indent="0" algn="ctr">
              <a:spcBef>
                <a:spcPts val="0"/>
              </a:spcBef>
              <a:buSzTx/>
              <a:buNone/>
              <a:defRPr sz="5400">
                <a:solidFill>
                  <a:schemeClr val="bg1"/>
                </a:solidFill>
              </a:defRPr>
            </a:lvl2pPr>
            <a:lvl3pPr marL="0" indent="0" algn="ctr">
              <a:spcBef>
                <a:spcPts val="0"/>
              </a:spcBef>
              <a:buSzTx/>
              <a:buNone/>
              <a:defRPr sz="5400">
                <a:solidFill>
                  <a:schemeClr val="bg1"/>
                </a:solidFill>
              </a:defRPr>
            </a:lvl3pPr>
            <a:lvl4pPr marL="0" indent="0" algn="ctr">
              <a:spcBef>
                <a:spcPts val="0"/>
              </a:spcBef>
              <a:buSzTx/>
              <a:buNone/>
              <a:defRPr sz="5400">
                <a:solidFill>
                  <a:schemeClr val="bg1"/>
                </a:solidFill>
              </a:defRPr>
            </a:lvl4pPr>
            <a:lvl5pPr marL="0" indent="0" algn="ctr">
              <a:spcBef>
                <a:spcPts val="0"/>
              </a:spcBef>
              <a:buSzTx/>
              <a:buNone/>
              <a:defRPr sz="5400">
                <a:solidFill>
                  <a:schemeClr val="bg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82" name="Title Text"/>
          <p:cNvSpPr txBox="1">
            <a:spLocks noGrp="1"/>
          </p:cNvSpPr>
          <p:nvPr>
            <p:ph type="title"/>
          </p:nvPr>
        </p:nvSpPr>
        <p:spPr>
          <a:prstGeom prst="rect">
            <a:avLst/>
          </a:prstGeom>
        </p:spPr>
        <p:txBody>
          <a:bodyPr/>
          <a:lstStyle>
            <a:lvl1pPr algn="l">
              <a:defRPr>
                <a:solidFill>
                  <a:schemeClr val="bg1"/>
                </a:solidFill>
              </a:defRPr>
            </a:lvl1pPr>
          </a:lstStyle>
          <a:p>
            <a:r>
              <a:rPr dirty="0"/>
              <a:t>Title Text</a:t>
            </a:r>
          </a:p>
        </p:txBody>
      </p:sp>
      <p:sp>
        <p:nvSpPr>
          <p:cNvPr id="8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98" name="Title Text"/>
          <p:cNvSpPr txBox="1">
            <a:spLocks noGrp="1"/>
          </p:cNvSpPr>
          <p:nvPr>
            <p:ph type="title"/>
          </p:nvPr>
        </p:nvSpPr>
        <p:spPr>
          <a:prstGeom prst="rect">
            <a:avLst/>
          </a:prstGeom>
        </p:spPr>
        <p:txBody>
          <a:bodyPr/>
          <a:lstStyle>
            <a:lvl1pPr algn="l">
              <a:defRPr>
                <a:solidFill>
                  <a:schemeClr val="bg1"/>
                </a:solidFill>
              </a:defRPr>
            </a:lvl1pPr>
          </a:lstStyle>
          <a:p>
            <a:r>
              <a:rPr dirty="0"/>
              <a:t>Title Text</a:t>
            </a:r>
          </a:p>
        </p:txBody>
      </p:sp>
      <p:sp>
        <p:nvSpPr>
          <p:cNvPr id="99" name="Body Level One…"/>
          <p:cNvSpPr txBox="1">
            <a:spLocks noGrp="1"/>
          </p:cNvSpPr>
          <p:nvPr>
            <p:ph type="body" idx="1"/>
          </p:nvPr>
        </p:nvSpPr>
        <p:spPr>
          <a:xfrm>
            <a:off x="1689100" y="3149600"/>
            <a:ext cx="19785445" cy="92964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0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2" name="–Johnny Appleseed"/>
          <p:cNvSpPr txBox="1">
            <a:spLocks noGrp="1"/>
          </p:cNvSpPr>
          <p:nvPr>
            <p:ph type="body" sz="quarter" idx="13"/>
          </p:nvPr>
        </p:nvSpPr>
        <p:spPr>
          <a:xfrm>
            <a:off x="2387600" y="8953500"/>
            <a:ext cx="19621500" cy="595035"/>
          </a:xfrm>
          <a:prstGeom prst="rect">
            <a:avLst/>
          </a:prstGeom>
        </p:spPr>
        <p:txBody>
          <a:bodyPr anchor="t">
            <a:spAutoFit/>
          </a:bodyPr>
          <a:lstStyle>
            <a:lvl1pPr marL="0" indent="0" algn="ctr">
              <a:spcBef>
                <a:spcPts val="0"/>
              </a:spcBef>
              <a:buSzTx/>
              <a:buNone/>
              <a:defRPr sz="3200" i="1">
                <a:solidFill>
                  <a:schemeClr val="bg1"/>
                </a:solidFill>
              </a:defRPr>
            </a:lvl1pPr>
          </a:lstStyle>
          <a:p>
            <a:r>
              <a:t>–Johnny Appleseed</a:t>
            </a:r>
          </a:p>
        </p:txBody>
      </p:sp>
      <p:sp>
        <p:nvSpPr>
          <p:cNvPr id="143" name="“Type a quote here.”"/>
          <p:cNvSpPr txBox="1">
            <a:spLocks noGrp="1"/>
          </p:cNvSpPr>
          <p:nvPr>
            <p:ph type="body" sz="quarter" idx="14"/>
          </p:nvPr>
        </p:nvSpPr>
        <p:spPr>
          <a:xfrm>
            <a:off x="2387600" y="6069072"/>
            <a:ext cx="19621500" cy="841256"/>
          </a:xfrm>
          <a:prstGeom prst="rect">
            <a:avLst/>
          </a:prstGeom>
        </p:spPr>
        <p:txBody>
          <a:bodyPr>
            <a:spAutoFit/>
          </a:bodyPr>
          <a:lstStyle>
            <a:lvl1pPr marL="0" indent="0" algn="ctr">
              <a:spcBef>
                <a:spcPts val="0"/>
              </a:spcBef>
              <a:buSzTx/>
              <a:buNone/>
              <a:defRPr>
                <a:solidFill>
                  <a:schemeClr val="bg1"/>
                </a:solidFill>
                <a:latin typeface="+mn-lt"/>
                <a:ea typeface="+mn-ea"/>
                <a:cs typeface="+mn-cs"/>
                <a:sym typeface="Helvetica Neue Medium"/>
              </a:defRPr>
            </a:lvl1pPr>
          </a:lstStyle>
          <a:p>
            <a:r>
              <a:rPr dirty="0"/>
              <a:t>“Type a quote here.” </a:t>
            </a:r>
          </a:p>
        </p:txBody>
      </p:sp>
      <p:sp>
        <p:nvSpPr>
          <p:cNvPr id="1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7" r:id="rId4"/>
    <p:sldLayoutId id="2147483658" r:id="rId5"/>
    <p:sldLayoutId id="2147483660" r:id="rId6"/>
    <p:sldLayoutId id="2147483665" r:id="rId7"/>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p:titleStyle>
    <p:body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5A6-D0A4-A09B-CB91-B613C4D331F1}"/>
              </a:ext>
            </a:extLst>
          </p:cNvPr>
          <p:cNvSpPr>
            <a:spLocks noGrp="1"/>
          </p:cNvSpPr>
          <p:nvPr>
            <p:ph type="title"/>
          </p:nvPr>
        </p:nvSpPr>
        <p:spPr/>
        <p:txBody>
          <a:bodyPr>
            <a:normAutofit/>
          </a:bodyPr>
          <a:lstStyle/>
          <a:p>
            <a:r>
              <a:rPr lang="en-US" sz="8000" b="1" dirty="0">
                <a:solidFill>
                  <a:srgbClr val="10AFE3"/>
                </a:solidFill>
              </a:rPr>
              <a:t>If deeper devotion will be ours …</a:t>
            </a:r>
          </a:p>
        </p:txBody>
      </p:sp>
      <p:sp>
        <p:nvSpPr>
          <p:cNvPr id="3" name="Text Placeholder 2">
            <a:extLst>
              <a:ext uri="{FF2B5EF4-FFF2-40B4-BE49-F238E27FC236}">
                <a16:creationId xmlns:a16="http://schemas.microsoft.com/office/drawing/2014/main" id="{25F09A89-2868-69DF-7490-C98F4B8AF6E9}"/>
              </a:ext>
            </a:extLst>
          </p:cNvPr>
          <p:cNvSpPr>
            <a:spLocks noGrp="1"/>
          </p:cNvSpPr>
          <p:nvPr>
            <p:ph type="body" idx="1"/>
          </p:nvPr>
        </p:nvSpPr>
        <p:spPr/>
        <p:txBody>
          <a:bodyPr anchor="t"/>
          <a:lstStyle/>
          <a:p>
            <a:pPr marL="914400" indent="-914400">
              <a:buFont typeface="+mj-lt"/>
              <a:buAutoNum type="arabicPeriod"/>
            </a:pPr>
            <a:r>
              <a:rPr lang="en-US" sz="5400" dirty="0"/>
              <a:t>Major things must no become the main things (1-2).</a:t>
            </a:r>
          </a:p>
          <a:p>
            <a:pPr marL="914400" indent="-914400">
              <a:buFont typeface="+mj-lt"/>
              <a:buAutoNum type="arabicPeriod"/>
            </a:pPr>
            <a:r>
              <a:rPr lang="en-US" sz="5400" dirty="0"/>
              <a:t>Good things must not eclipse the great things (3-4).</a:t>
            </a:r>
          </a:p>
          <a:p>
            <a:pPr marL="0" indent="0">
              <a:buNone/>
            </a:pPr>
            <a:endParaRPr lang="en-US" dirty="0"/>
          </a:p>
        </p:txBody>
      </p:sp>
    </p:spTree>
    <p:extLst>
      <p:ext uri="{BB962C8B-B14F-4D97-AF65-F5344CB8AC3E}">
        <p14:creationId xmlns:p14="http://schemas.microsoft.com/office/powerpoint/2010/main" val="314746782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5A6-D0A4-A09B-CB91-B613C4D331F1}"/>
              </a:ext>
            </a:extLst>
          </p:cNvPr>
          <p:cNvSpPr>
            <a:spLocks noGrp="1"/>
          </p:cNvSpPr>
          <p:nvPr>
            <p:ph type="title"/>
          </p:nvPr>
        </p:nvSpPr>
        <p:spPr/>
        <p:txBody>
          <a:bodyPr>
            <a:normAutofit/>
          </a:bodyPr>
          <a:lstStyle/>
          <a:p>
            <a:r>
              <a:rPr lang="en-US" sz="8000" b="1" dirty="0">
                <a:solidFill>
                  <a:srgbClr val="10AFE3"/>
                </a:solidFill>
              </a:rPr>
              <a:t>If deeper devotion will be ours …</a:t>
            </a:r>
          </a:p>
        </p:txBody>
      </p:sp>
      <p:sp>
        <p:nvSpPr>
          <p:cNvPr id="3" name="Text Placeholder 2">
            <a:extLst>
              <a:ext uri="{FF2B5EF4-FFF2-40B4-BE49-F238E27FC236}">
                <a16:creationId xmlns:a16="http://schemas.microsoft.com/office/drawing/2014/main" id="{25F09A89-2868-69DF-7490-C98F4B8AF6E9}"/>
              </a:ext>
            </a:extLst>
          </p:cNvPr>
          <p:cNvSpPr>
            <a:spLocks noGrp="1"/>
          </p:cNvSpPr>
          <p:nvPr>
            <p:ph type="body" idx="1"/>
          </p:nvPr>
        </p:nvSpPr>
        <p:spPr/>
        <p:txBody>
          <a:bodyPr anchor="t"/>
          <a:lstStyle/>
          <a:p>
            <a:pPr marL="914400" indent="-914400">
              <a:buFont typeface="+mj-lt"/>
              <a:buAutoNum type="arabicPeriod"/>
            </a:pPr>
            <a:r>
              <a:rPr lang="en-US" sz="5400" dirty="0"/>
              <a:t>Major things must no become the main things (1-2).</a:t>
            </a:r>
          </a:p>
          <a:p>
            <a:pPr marL="914400" indent="-914400">
              <a:buFont typeface="+mj-lt"/>
              <a:buAutoNum type="arabicPeriod"/>
            </a:pPr>
            <a:r>
              <a:rPr lang="en-US" sz="5400" dirty="0"/>
              <a:t>Good things must not eclipse the great things (3-4).</a:t>
            </a:r>
          </a:p>
          <a:p>
            <a:pPr marL="914400" indent="-914400">
              <a:buFont typeface="+mj-lt"/>
              <a:buAutoNum type="arabicPeriod"/>
            </a:pPr>
            <a:r>
              <a:rPr lang="en-US" sz="5400" dirty="0"/>
              <a:t>Secular things must not distort spiritual things (5-6).</a:t>
            </a:r>
          </a:p>
          <a:p>
            <a:pPr marL="0" indent="0">
              <a:buNone/>
            </a:pPr>
            <a:endParaRPr lang="en-US" dirty="0"/>
          </a:p>
        </p:txBody>
      </p:sp>
    </p:spTree>
    <p:extLst>
      <p:ext uri="{BB962C8B-B14F-4D97-AF65-F5344CB8AC3E}">
        <p14:creationId xmlns:p14="http://schemas.microsoft.com/office/powerpoint/2010/main" val="75456217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5A6-D0A4-A09B-CB91-B613C4D331F1}"/>
              </a:ext>
            </a:extLst>
          </p:cNvPr>
          <p:cNvSpPr>
            <a:spLocks noGrp="1"/>
          </p:cNvSpPr>
          <p:nvPr>
            <p:ph type="title"/>
          </p:nvPr>
        </p:nvSpPr>
        <p:spPr/>
        <p:txBody>
          <a:bodyPr>
            <a:normAutofit/>
          </a:bodyPr>
          <a:lstStyle/>
          <a:p>
            <a:r>
              <a:rPr lang="en-US" sz="8000" b="1" dirty="0">
                <a:solidFill>
                  <a:srgbClr val="10AFE3"/>
                </a:solidFill>
              </a:rPr>
              <a:t>If deeper devotion will be ours …</a:t>
            </a:r>
          </a:p>
        </p:txBody>
      </p:sp>
      <p:sp>
        <p:nvSpPr>
          <p:cNvPr id="3" name="Text Placeholder 2">
            <a:extLst>
              <a:ext uri="{FF2B5EF4-FFF2-40B4-BE49-F238E27FC236}">
                <a16:creationId xmlns:a16="http://schemas.microsoft.com/office/drawing/2014/main" id="{25F09A89-2868-69DF-7490-C98F4B8AF6E9}"/>
              </a:ext>
            </a:extLst>
          </p:cNvPr>
          <p:cNvSpPr>
            <a:spLocks noGrp="1"/>
          </p:cNvSpPr>
          <p:nvPr>
            <p:ph type="body" idx="1"/>
          </p:nvPr>
        </p:nvSpPr>
        <p:spPr/>
        <p:txBody>
          <a:bodyPr anchor="t"/>
          <a:lstStyle/>
          <a:p>
            <a:pPr marL="914400" indent="-914400">
              <a:buFont typeface="+mj-lt"/>
              <a:buAutoNum type="arabicPeriod"/>
            </a:pPr>
            <a:r>
              <a:rPr lang="en-US" sz="5400" dirty="0"/>
              <a:t>Major things must no become the main things (1-2).</a:t>
            </a:r>
          </a:p>
          <a:p>
            <a:pPr marL="914400" indent="-914400">
              <a:buFont typeface="+mj-lt"/>
              <a:buAutoNum type="arabicPeriod"/>
            </a:pPr>
            <a:r>
              <a:rPr lang="en-US" sz="5400" dirty="0"/>
              <a:t>Good things must not eclipse the great things (3-4).</a:t>
            </a:r>
          </a:p>
          <a:p>
            <a:pPr marL="914400" indent="-914400">
              <a:buFont typeface="+mj-lt"/>
              <a:buAutoNum type="arabicPeriod"/>
            </a:pPr>
            <a:r>
              <a:rPr lang="en-US" sz="5400" dirty="0"/>
              <a:t>Secular things must not distort spiritual things (5-6).</a:t>
            </a:r>
          </a:p>
          <a:p>
            <a:pPr marL="914400" indent="-914400">
              <a:buFont typeface="+mj-lt"/>
              <a:buAutoNum type="arabicPeriod"/>
            </a:pPr>
            <a:r>
              <a:rPr lang="en-US" sz="5400" dirty="0"/>
              <a:t>Metric things must not supersede missional things (7).</a:t>
            </a:r>
          </a:p>
          <a:p>
            <a:pPr marL="0" indent="0">
              <a:buNone/>
            </a:pPr>
            <a:endParaRPr lang="en-US" dirty="0"/>
          </a:p>
        </p:txBody>
      </p:sp>
    </p:spTree>
    <p:extLst>
      <p:ext uri="{BB962C8B-B14F-4D97-AF65-F5344CB8AC3E}">
        <p14:creationId xmlns:p14="http://schemas.microsoft.com/office/powerpoint/2010/main" val="410950817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5A6-D0A4-A09B-CB91-B613C4D331F1}"/>
              </a:ext>
            </a:extLst>
          </p:cNvPr>
          <p:cNvSpPr>
            <a:spLocks noGrp="1"/>
          </p:cNvSpPr>
          <p:nvPr>
            <p:ph type="title"/>
          </p:nvPr>
        </p:nvSpPr>
        <p:spPr/>
        <p:txBody>
          <a:bodyPr>
            <a:normAutofit/>
          </a:bodyPr>
          <a:lstStyle/>
          <a:p>
            <a:r>
              <a:rPr lang="en-US" sz="8000" b="1" dirty="0">
                <a:solidFill>
                  <a:srgbClr val="10AFE3"/>
                </a:solidFill>
              </a:rPr>
              <a:t>Learning to Live</a:t>
            </a:r>
          </a:p>
        </p:txBody>
      </p:sp>
    </p:spTree>
    <p:extLst>
      <p:ext uri="{BB962C8B-B14F-4D97-AF65-F5344CB8AC3E}">
        <p14:creationId xmlns:p14="http://schemas.microsoft.com/office/powerpoint/2010/main" val="1553046393"/>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5A6-D0A4-A09B-CB91-B613C4D331F1}"/>
              </a:ext>
            </a:extLst>
          </p:cNvPr>
          <p:cNvSpPr>
            <a:spLocks noGrp="1"/>
          </p:cNvSpPr>
          <p:nvPr>
            <p:ph type="title"/>
          </p:nvPr>
        </p:nvSpPr>
        <p:spPr/>
        <p:txBody>
          <a:bodyPr>
            <a:normAutofit/>
          </a:bodyPr>
          <a:lstStyle/>
          <a:p>
            <a:r>
              <a:rPr lang="en-US" sz="8000" b="1" dirty="0">
                <a:solidFill>
                  <a:srgbClr val="10AFE3"/>
                </a:solidFill>
              </a:rPr>
              <a:t>Learning to Live</a:t>
            </a:r>
          </a:p>
        </p:txBody>
      </p:sp>
      <p:sp>
        <p:nvSpPr>
          <p:cNvPr id="3" name="Text Placeholder 2">
            <a:extLst>
              <a:ext uri="{FF2B5EF4-FFF2-40B4-BE49-F238E27FC236}">
                <a16:creationId xmlns:a16="http://schemas.microsoft.com/office/drawing/2014/main" id="{25F09A89-2868-69DF-7490-C98F4B8AF6E9}"/>
              </a:ext>
            </a:extLst>
          </p:cNvPr>
          <p:cNvSpPr>
            <a:spLocks noGrp="1"/>
          </p:cNvSpPr>
          <p:nvPr>
            <p:ph type="body" idx="1"/>
          </p:nvPr>
        </p:nvSpPr>
        <p:spPr/>
        <p:txBody>
          <a:bodyPr anchor="t"/>
          <a:lstStyle/>
          <a:p>
            <a:pPr marL="914400" indent="-914400">
              <a:buFont typeface="+mj-lt"/>
              <a:buAutoNum type="arabicPeriod"/>
            </a:pPr>
            <a:r>
              <a:rPr lang="en-US" sz="5400" dirty="0"/>
              <a:t>Delineate your identity without confusion.</a:t>
            </a:r>
          </a:p>
          <a:p>
            <a:pPr marL="0" indent="0">
              <a:buNone/>
            </a:pPr>
            <a:endParaRPr lang="en-US" dirty="0"/>
          </a:p>
        </p:txBody>
      </p:sp>
    </p:spTree>
    <p:extLst>
      <p:ext uri="{BB962C8B-B14F-4D97-AF65-F5344CB8AC3E}">
        <p14:creationId xmlns:p14="http://schemas.microsoft.com/office/powerpoint/2010/main" val="35507808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5A6-D0A4-A09B-CB91-B613C4D331F1}"/>
              </a:ext>
            </a:extLst>
          </p:cNvPr>
          <p:cNvSpPr>
            <a:spLocks noGrp="1"/>
          </p:cNvSpPr>
          <p:nvPr>
            <p:ph type="title"/>
          </p:nvPr>
        </p:nvSpPr>
        <p:spPr/>
        <p:txBody>
          <a:bodyPr>
            <a:normAutofit/>
          </a:bodyPr>
          <a:lstStyle/>
          <a:p>
            <a:r>
              <a:rPr lang="en-US" sz="8000" b="1" dirty="0">
                <a:solidFill>
                  <a:srgbClr val="10AFE3"/>
                </a:solidFill>
              </a:rPr>
              <a:t>Learning to Live</a:t>
            </a:r>
          </a:p>
        </p:txBody>
      </p:sp>
      <p:sp>
        <p:nvSpPr>
          <p:cNvPr id="3" name="Text Placeholder 2">
            <a:extLst>
              <a:ext uri="{FF2B5EF4-FFF2-40B4-BE49-F238E27FC236}">
                <a16:creationId xmlns:a16="http://schemas.microsoft.com/office/drawing/2014/main" id="{25F09A89-2868-69DF-7490-C98F4B8AF6E9}"/>
              </a:ext>
            </a:extLst>
          </p:cNvPr>
          <p:cNvSpPr>
            <a:spLocks noGrp="1"/>
          </p:cNvSpPr>
          <p:nvPr>
            <p:ph type="body" idx="1"/>
          </p:nvPr>
        </p:nvSpPr>
        <p:spPr/>
        <p:txBody>
          <a:bodyPr anchor="t"/>
          <a:lstStyle/>
          <a:p>
            <a:pPr marL="914400" indent="-914400">
              <a:buFont typeface="+mj-lt"/>
              <a:buAutoNum type="arabicPeriod"/>
            </a:pPr>
            <a:r>
              <a:rPr lang="en-US" sz="5400" dirty="0"/>
              <a:t>Delineate your identity without confusion.</a:t>
            </a:r>
          </a:p>
          <a:p>
            <a:pPr marL="914400" indent="-914400">
              <a:buFont typeface="+mj-lt"/>
              <a:buAutoNum type="arabicPeriod"/>
            </a:pPr>
            <a:r>
              <a:rPr lang="en-US" sz="5400" dirty="0"/>
              <a:t>Devote your soul without apology.</a:t>
            </a:r>
          </a:p>
          <a:p>
            <a:pPr marL="0" indent="0">
              <a:buNone/>
            </a:pPr>
            <a:endParaRPr lang="en-US" dirty="0"/>
          </a:p>
        </p:txBody>
      </p:sp>
    </p:spTree>
    <p:extLst>
      <p:ext uri="{BB962C8B-B14F-4D97-AF65-F5344CB8AC3E}">
        <p14:creationId xmlns:p14="http://schemas.microsoft.com/office/powerpoint/2010/main" val="345374941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5A6-D0A4-A09B-CB91-B613C4D331F1}"/>
              </a:ext>
            </a:extLst>
          </p:cNvPr>
          <p:cNvSpPr>
            <a:spLocks noGrp="1"/>
          </p:cNvSpPr>
          <p:nvPr>
            <p:ph type="title"/>
          </p:nvPr>
        </p:nvSpPr>
        <p:spPr/>
        <p:txBody>
          <a:bodyPr>
            <a:normAutofit/>
          </a:bodyPr>
          <a:lstStyle/>
          <a:p>
            <a:r>
              <a:rPr lang="en-US" sz="8000" b="1" dirty="0">
                <a:solidFill>
                  <a:srgbClr val="10AFE3"/>
                </a:solidFill>
              </a:rPr>
              <a:t>Learning to Live</a:t>
            </a:r>
          </a:p>
        </p:txBody>
      </p:sp>
      <p:sp>
        <p:nvSpPr>
          <p:cNvPr id="3" name="Text Placeholder 2">
            <a:extLst>
              <a:ext uri="{FF2B5EF4-FFF2-40B4-BE49-F238E27FC236}">
                <a16:creationId xmlns:a16="http://schemas.microsoft.com/office/drawing/2014/main" id="{25F09A89-2868-69DF-7490-C98F4B8AF6E9}"/>
              </a:ext>
            </a:extLst>
          </p:cNvPr>
          <p:cNvSpPr>
            <a:spLocks noGrp="1"/>
          </p:cNvSpPr>
          <p:nvPr>
            <p:ph type="body" idx="1"/>
          </p:nvPr>
        </p:nvSpPr>
        <p:spPr/>
        <p:txBody>
          <a:bodyPr anchor="t"/>
          <a:lstStyle/>
          <a:p>
            <a:pPr marL="914400" indent="-914400">
              <a:buFont typeface="+mj-lt"/>
              <a:buAutoNum type="arabicPeriod"/>
            </a:pPr>
            <a:r>
              <a:rPr lang="en-US" sz="5400" dirty="0"/>
              <a:t>Delineate your identity without confusion.</a:t>
            </a:r>
          </a:p>
          <a:p>
            <a:pPr marL="914400" indent="-914400">
              <a:buFont typeface="+mj-lt"/>
              <a:buAutoNum type="arabicPeriod"/>
            </a:pPr>
            <a:r>
              <a:rPr lang="en-US" sz="5400" dirty="0"/>
              <a:t>Devote your soul without apology.</a:t>
            </a:r>
          </a:p>
          <a:p>
            <a:pPr marL="914400" indent="-914400">
              <a:buFont typeface="+mj-lt"/>
              <a:buAutoNum type="arabicPeriod"/>
            </a:pPr>
            <a:r>
              <a:rPr lang="en-US" sz="5400" dirty="0"/>
              <a:t>Discipline your life without shame.</a:t>
            </a:r>
          </a:p>
          <a:p>
            <a:pPr marL="0" indent="0">
              <a:buNone/>
            </a:pPr>
            <a:endParaRPr lang="en-US" dirty="0"/>
          </a:p>
        </p:txBody>
      </p:sp>
    </p:spTree>
    <p:extLst>
      <p:ext uri="{BB962C8B-B14F-4D97-AF65-F5344CB8AC3E}">
        <p14:creationId xmlns:p14="http://schemas.microsoft.com/office/powerpoint/2010/main" val="208011272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5A6-D0A4-A09B-CB91-B613C4D331F1}"/>
              </a:ext>
            </a:extLst>
          </p:cNvPr>
          <p:cNvSpPr>
            <a:spLocks noGrp="1"/>
          </p:cNvSpPr>
          <p:nvPr>
            <p:ph type="title"/>
          </p:nvPr>
        </p:nvSpPr>
        <p:spPr/>
        <p:txBody>
          <a:bodyPr>
            <a:normAutofit/>
          </a:bodyPr>
          <a:lstStyle/>
          <a:p>
            <a:r>
              <a:rPr lang="en-US" sz="8000" b="1" dirty="0">
                <a:solidFill>
                  <a:srgbClr val="10AFE3"/>
                </a:solidFill>
              </a:rPr>
              <a:t>Learning to Live</a:t>
            </a:r>
          </a:p>
        </p:txBody>
      </p:sp>
      <p:sp>
        <p:nvSpPr>
          <p:cNvPr id="3" name="Text Placeholder 2">
            <a:extLst>
              <a:ext uri="{FF2B5EF4-FFF2-40B4-BE49-F238E27FC236}">
                <a16:creationId xmlns:a16="http://schemas.microsoft.com/office/drawing/2014/main" id="{25F09A89-2868-69DF-7490-C98F4B8AF6E9}"/>
              </a:ext>
            </a:extLst>
          </p:cNvPr>
          <p:cNvSpPr>
            <a:spLocks noGrp="1"/>
          </p:cNvSpPr>
          <p:nvPr>
            <p:ph type="body" idx="1"/>
          </p:nvPr>
        </p:nvSpPr>
        <p:spPr/>
        <p:txBody>
          <a:bodyPr anchor="t"/>
          <a:lstStyle/>
          <a:p>
            <a:pPr marL="914400" indent="-914400">
              <a:buFont typeface="+mj-lt"/>
              <a:buAutoNum type="arabicPeriod"/>
            </a:pPr>
            <a:r>
              <a:rPr lang="en-US" sz="5400" dirty="0"/>
              <a:t>Delineate your identity without confusion.</a:t>
            </a:r>
          </a:p>
          <a:p>
            <a:pPr marL="914400" indent="-914400">
              <a:buFont typeface="+mj-lt"/>
              <a:buAutoNum type="arabicPeriod"/>
            </a:pPr>
            <a:r>
              <a:rPr lang="en-US" sz="5400" dirty="0"/>
              <a:t>Devote your soul without apology.</a:t>
            </a:r>
          </a:p>
          <a:p>
            <a:pPr marL="914400" indent="-914400">
              <a:buFont typeface="+mj-lt"/>
              <a:buAutoNum type="arabicPeriod"/>
            </a:pPr>
            <a:r>
              <a:rPr lang="en-US" sz="5400" dirty="0"/>
              <a:t>Discipline your life without shame.</a:t>
            </a:r>
          </a:p>
          <a:p>
            <a:pPr marL="914400" indent="-914400">
              <a:buFont typeface="+mj-lt"/>
              <a:buAutoNum type="arabicPeriod"/>
            </a:pPr>
            <a:r>
              <a:rPr lang="en-US" sz="5400" dirty="0"/>
              <a:t>Destroy your sin without restraint.</a:t>
            </a:r>
          </a:p>
          <a:p>
            <a:pPr marL="0" indent="0">
              <a:buNone/>
            </a:pPr>
            <a:endParaRPr lang="en-US" dirty="0"/>
          </a:p>
        </p:txBody>
      </p:sp>
    </p:spTree>
    <p:extLst>
      <p:ext uri="{BB962C8B-B14F-4D97-AF65-F5344CB8AC3E}">
        <p14:creationId xmlns:p14="http://schemas.microsoft.com/office/powerpoint/2010/main" val="1740607826"/>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5A6-D0A4-A09B-CB91-B613C4D331F1}"/>
              </a:ext>
            </a:extLst>
          </p:cNvPr>
          <p:cNvSpPr>
            <a:spLocks noGrp="1"/>
          </p:cNvSpPr>
          <p:nvPr>
            <p:ph type="title"/>
          </p:nvPr>
        </p:nvSpPr>
        <p:spPr/>
        <p:txBody>
          <a:bodyPr>
            <a:normAutofit/>
          </a:bodyPr>
          <a:lstStyle/>
          <a:p>
            <a:r>
              <a:rPr lang="en-US" sz="8000" b="1" dirty="0">
                <a:solidFill>
                  <a:srgbClr val="10AFE3"/>
                </a:solidFill>
              </a:rPr>
              <a:t>Learning to Live</a:t>
            </a:r>
          </a:p>
        </p:txBody>
      </p:sp>
      <p:sp>
        <p:nvSpPr>
          <p:cNvPr id="3" name="Text Placeholder 2">
            <a:extLst>
              <a:ext uri="{FF2B5EF4-FFF2-40B4-BE49-F238E27FC236}">
                <a16:creationId xmlns:a16="http://schemas.microsoft.com/office/drawing/2014/main" id="{25F09A89-2868-69DF-7490-C98F4B8AF6E9}"/>
              </a:ext>
            </a:extLst>
          </p:cNvPr>
          <p:cNvSpPr>
            <a:spLocks noGrp="1"/>
          </p:cNvSpPr>
          <p:nvPr>
            <p:ph type="body" idx="1"/>
          </p:nvPr>
        </p:nvSpPr>
        <p:spPr/>
        <p:txBody>
          <a:bodyPr anchor="t"/>
          <a:lstStyle/>
          <a:p>
            <a:pPr marL="914400" indent="-914400">
              <a:buFont typeface="+mj-lt"/>
              <a:buAutoNum type="arabicPeriod"/>
            </a:pPr>
            <a:r>
              <a:rPr lang="en-US" sz="5400" dirty="0"/>
              <a:t>Delineate your identity without confusion.</a:t>
            </a:r>
          </a:p>
          <a:p>
            <a:pPr marL="914400" indent="-914400">
              <a:buFont typeface="+mj-lt"/>
              <a:buAutoNum type="arabicPeriod"/>
            </a:pPr>
            <a:r>
              <a:rPr lang="en-US" sz="5400" dirty="0"/>
              <a:t>Devote your soul without apology.</a:t>
            </a:r>
          </a:p>
          <a:p>
            <a:pPr marL="914400" indent="-914400">
              <a:buFont typeface="+mj-lt"/>
              <a:buAutoNum type="arabicPeriod"/>
            </a:pPr>
            <a:r>
              <a:rPr lang="en-US" sz="5400" dirty="0"/>
              <a:t>Discipline your life without shame.</a:t>
            </a:r>
          </a:p>
          <a:p>
            <a:pPr marL="914400" indent="-914400">
              <a:buFont typeface="+mj-lt"/>
              <a:buAutoNum type="arabicPeriod"/>
            </a:pPr>
            <a:r>
              <a:rPr lang="en-US" sz="5400" dirty="0"/>
              <a:t>Destroy your sin without restraint.</a:t>
            </a:r>
          </a:p>
          <a:p>
            <a:pPr marL="914400" indent="-914400">
              <a:buFont typeface="+mj-lt"/>
              <a:buAutoNum type="arabicPeriod"/>
            </a:pPr>
            <a:r>
              <a:rPr lang="en-US" sz="5400" dirty="0"/>
              <a:t>Dictate your meditation without clutter.</a:t>
            </a:r>
          </a:p>
          <a:p>
            <a:pPr marL="0" indent="0">
              <a:buNone/>
            </a:pPr>
            <a:endParaRPr lang="en-US" dirty="0"/>
          </a:p>
        </p:txBody>
      </p:sp>
    </p:spTree>
    <p:extLst>
      <p:ext uri="{BB962C8B-B14F-4D97-AF65-F5344CB8AC3E}">
        <p14:creationId xmlns:p14="http://schemas.microsoft.com/office/powerpoint/2010/main" val="133314188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5A6-D0A4-A09B-CB91-B613C4D331F1}"/>
              </a:ext>
            </a:extLst>
          </p:cNvPr>
          <p:cNvSpPr>
            <a:spLocks noGrp="1"/>
          </p:cNvSpPr>
          <p:nvPr>
            <p:ph type="title"/>
          </p:nvPr>
        </p:nvSpPr>
        <p:spPr>
          <a:xfrm>
            <a:off x="1689100" y="3405094"/>
            <a:ext cx="21005800" cy="6905812"/>
          </a:xfrm>
        </p:spPr>
        <p:txBody>
          <a:bodyPr>
            <a:normAutofit/>
          </a:bodyPr>
          <a:lstStyle/>
          <a:p>
            <a:pPr algn="ctr"/>
            <a:r>
              <a:rPr lang="en-US" sz="8000" b="1" dirty="0">
                <a:solidFill>
                  <a:srgbClr val="10AFE3"/>
                </a:solidFill>
              </a:rPr>
              <a:t>Big Idea</a:t>
            </a:r>
            <a:br>
              <a:rPr lang="en-US" sz="8000" b="1" dirty="0">
                <a:solidFill>
                  <a:srgbClr val="10AFE3"/>
                </a:solidFill>
              </a:rPr>
            </a:br>
            <a:br>
              <a:rPr lang="en-US" sz="8000" b="1" dirty="0">
                <a:solidFill>
                  <a:srgbClr val="10AFE3"/>
                </a:solidFill>
              </a:rPr>
            </a:br>
            <a:r>
              <a:rPr lang="en-US" sz="8000" dirty="0"/>
              <a:t>Deeper devotion requires disciplined pastoral priorities.</a:t>
            </a:r>
            <a:endParaRPr lang="en-US" sz="8000" b="1" dirty="0">
              <a:solidFill>
                <a:srgbClr val="10AFE3"/>
              </a:solidFill>
            </a:endParaRPr>
          </a:p>
        </p:txBody>
      </p:sp>
    </p:spTree>
    <p:extLst>
      <p:ext uri="{BB962C8B-B14F-4D97-AF65-F5344CB8AC3E}">
        <p14:creationId xmlns:p14="http://schemas.microsoft.com/office/powerpoint/2010/main" val="84565501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le"/>
          <p:cNvSpPr txBox="1"/>
          <p:nvPr/>
        </p:nvSpPr>
        <p:spPr>
          <a:xfrm>
            <a:off x="1447800" y="854496"/>
            <a:ext cx="2005737" cy="9326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a:defRPr sz="5400" cap="all">
                <a:solidFill>
                  <a:srgbClr val="0E274A"/>
                </a:solidFill>
              </a:defRPr>
            </a:lvl1pPr>
          </a:lstStyle>
          <a:p>
            <a:r>
              <a:rPr dirty="0"/>
              <a:t>Title</a:t>
            </a:r>
          </a:p>
        </p:txBody>
      </p:sp>
      <p:sp>
        <p:nvSpPr>
          <p:cNvPr id="157" name="Body Copy"/>
          <p:cNvSpPr txBox="1"/>
          <p:nvPr/>
        </p:nvSpPr>
        <p:spPr>
          <a:xfrm>
            <a:off x="1548078" y="2895056"/>
            <a:ext cx="10540316" cy="1206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l">
              <a:defRPr sz="3600">
                <a:solidFill>
                  <a:srgbClr val="0E274A"/>
                </a:solidFill>
              </a:defRPr>
            </a:lvl1pPr>
          </a:lstStyle>
          <a:p>
            <a:r>
              <a:rPr dirty="0"/>
              <a:t>Body Copy</a:t>
            </a:r>
            <a:endParaRPr dirty="0">
              <a:latin typeface="Times"/>
              <a:ea typeface="Times"/>
              <a:cs typeface="Times"/>
              <a:sym typeface="Times"/>
            </a:endParaRPr>
          </a:p>
        </p:txBody>
      </p:sp>
      <p:sp>
        <p:nvSpPr>
          <p:cNvPr id="4" name="Title Text">
            <a:extLst>
              <a:ext uri="{FF2B5EF4-FFF2-40B4-BE49-F238E27FC236}">
                <a16:creationId xmlns:a16="http://schemas.microsoft.com/office/drawing/2014/main" id="{4FFF9BF3-53AF-9198-20C4-B98C1981A2F9}"/>
              </a:ext>
            </a:extLst>
          </p:cNvPr>
          <p:cNvSpPr txBox="1">
            <a:spLocks/>
          </p:cNvSpPr>
          <p:nvPr/>
        </p:nvSpPr>
        <p:spPr>
          <a:xfrm>
            <a:off x="2443275" y="3534641"/>
            <a:ext cx="19497450" cy="6646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marL="0" marR="0" indent="0" algn="l" defTabSz="825500" rtl="0" latinLnBrk="0">
              <a:lnSpc>
                <a:spcPct val="100000"/>
              </a:lnSpc>
              <a:spcBef>
                <a:spcPts val="0"/>
              </a:spcBef>
              <a:spcAft>
                <a:spcPts val="0"/>
              </a:spcAft>
              <a:buClrTx/>
              <a:buSzTx/>
              <a:buFontTx/>
              <a:buNone/>
              <a:tabLst/>
              <a:defRPr sz="11100" b="1" i="0" u="none" strike="noStrike" cap="all" spc="0" baseline="0">
                <a:ln>
                  <a:noFill/>
                </a:ln>
                <a:solidFill>
                  <a:srgbClr val="FFFFFF"/>
                </a:solidFill>
                <a:uFillTx/>
                <a:latin typeface="Helvetica Neue"/>
                <a:ea typeface="Helvetica Neue"/>
                <a:cs typeface="Helvetica Neue"/>
                <a:sym typeface="Helvetica Neue"/>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a:lstStyle>
          <a:p>
            <a:pPr algn="ctr" hangingPunct="1"/>
            <a:r>
              <a:rPr lang="en-US" sz="12800" spc="600" dirty="0">
                <a:latin typeface="HELVETICA NEUE CONDENSED" panose="02000503000000020004" pitchFamily="2" charset="0"/>
                <a:ea typeface="HELVETICA NEUE CONDENSED" panose="02000503000000020004" pitchFamily="2" charset="0"/>
                <a:cs typeface="HELVETICA NEUE CONDENSED" panose="02000503000000020004" pitchFamily="2" charset="0"/>
              </a:rPr>
              <a:t>Deeper devotion</a:t>
            </a:r>
          </a:p>
          <a:p>
            <a:pPr algn="ctr" hangingPunct="1"/>
            <a:r>
              <a:rPr lang="en-US" sz="7800" b="0" spc="300" dirty="0">
                <a:solidFill>
                  <a:srgbClr val="10AFE3"/>
                </a:solidFill>
                <a:latin typeface="Helvetica Neue" panose="02000503000000020004" pitchFamily="2" charset="0"/>
                <a:ea typeface="Helvetica Neue" panose="02000503000000020004" pitchFamily="2" charset="0"/>
                <a:cs typeface="Helvetica Neue" panose="02000503000000020004" pitchFamily="2" charset="0"/>
              </a:rPr>
              <a:t>Adam </a:t>
            </a:r>
            <a:r>
              <a:rPr lang="en-US" sz="7800" b="0" spc="300" dirty="0" err="1">
                <a:solidFill>
                  <a:srgbClr val="10AFE3"/>
                </a:solidFill>
                <a:latin typeface="Helvetica Neue" panose="02000503000000020004" pitchFamily="2" charset="0"/>
                <a:ea typeface="Helvetica Neue" panose="02000503000000020004" pitchFamily="2" charset="0"/>
                <a:cs typeface="Helvetica Neue" panose="02000503000000020004" pitchFamily="2" charset="0"/>
              </a:rPr>
              <a:t>bailie</a:t>
            </a:r>
            <a:endParaRPr lang="en-US" sz="7800" b="0" spc="300" dirty="0">
              <a:latin typeface="Helvetica Neue" panose="02000503000000020004" pitchFamily="2" charset="0"/>
              <a:ea typeface="Helvetica Neue" panose="02000503000000020004" pitchFamily="2" charset="0"/>
              <a:cs typeface="Helvetica Neue" panose="02000503000000020004" pitchFamily="2" charset="0"/>
            </a:endParaRPr>
          </a:p>
          <a:p>
            <a:pPr algn="ctr" hangingPunct="1"/>
            <a:endParaRPr lang="en-US" sz="1800"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90CC7AB-F018-0E12-C15B-47943DE8CFCD}"/>
              </a:ext>
            </a:extLst>
          </p:cNvPr>
          <p:cNvSpPr>
            <a:spLocks noGrp="1"/>
          </p:cNvSpPr>
          <p:nvPr>
            <p:ph type="body" sz="quarter" idx="14"/>
          </p:nvPr>
        </p:nvSpPr>
        <p:spPr>
          <a:xfrm>
            <a:off x="1568823" y="1913056"/>
            <a:ext cx="21246353" cy="9889887"/>
          </a:xfrm>
        </p:spPr>
        <p:txBody>
          <a:bodyPr/>
          <a:lstStyle/>
          <a:p>
            <a:pPr marL="0" indent="0">
              <a:buNone/>
            </a:pPr>
            <a:r>
              <a:rPr lang="en-US" sz="6000" dirty="0"/>
              <a:t>Now in these days when the disciples were increasing in number, a complaint by the Hellenists arose against the Hebrews because their widows were being neglected in the daily distribution. And the twelve summoned the full number of the disciples and said, “It is not right that we should give up preaching the word of God to serve tables. Therefore, brothers, pick out from among you seven men of good repute, full of the Spirit and of wisdom, whom we will appoint to this duty. </a:t>
            </a:r>
          </a:p>
          <a:p>
            <a:endParaRPr lang="en-US" dirty="0"/>
          </a:p>
          <a:p>
            <a:r>
              <a:rPr lang="en-US" i="1" dirty="0">
                <a:solidFill>
                  <a:srgbClr val="10AFE3"/>
                </a:solidFill>
              </a:rPr>
              <a:t>Acts 6:1-7</a:t>
            </a:r>
          </a:p>
        </p:txBody>
      </p:sp>
    </p:spTree>
    <p:extLst>
      <p:ext uri="{BB962C8B-B14F-4D97-AF65-F5344CB8AC3E}">
        <p14:creationId xmlns:p14="http://schemas.microsoft.com/office/powerpoint/2010/main" val="741337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90CC7AB-F018-0E12-C15B-47943DE8CFCD}"/>
              </a:ext>
            </a:extLst>
          </p:cNvPr>
          <p:cNvSpPr>
            <a:spLocks noGrp="1"/>
          </p:cNvSpPr>
          <p:nvPr>
            <p:ph type="body" sz="quarter" idx="14"/>
          </p:nvPr>
        </p:nvSpPr>
        <p:spPr>
          <a:xfrm>
            <a:off x="1568823" y="5144710"/>
            <a:ext cx="21246353" cy="3426579"/>
          </a:xfrm>
        </p:spPr>
        <p:txBody>
          <a:bodyPr/>
          <a:lstStyle/>
          <a:p>
            <a:pPr marL="0" indent="0">
              <a:buNone/>
            </a:pPr>
            <a:r>
              <a:rPr lang="en-US" sz="6000" dirty="0"/>
              <a:t>But we will devote ourselves to prayer </a:t>
            </a:r>
          </a:p>
          <a:p>
            <a:pPr marL="0" indent="0">
              <a:buNone/>
            </a:pPr>
            <a:r>
              <a:rPr lang="en-US" sz="6000" dirty="0"/>
              <a:t>and to the ministry of the word.</a:t>
            </a:r>
          </a:p>
          <a:p>
            <a:endParaRPr lang="en-US" dirty="0"/>
          </a:p>
          <a:p>
            <a:r>
              <a:rPr lang="en-US" i="1" dirty="0">
                <a:solidFill>
                  <a:srgbClr val="10AFE3"/>
                </a:solidFill>
              </a:rPr>
              <a:t>Acts 6:1-7</a:t>
            </a:r>
          </a:p>
        </p:txBody>
      </p:sp>
    </p:spTree>
    <p:extLst>
      <p:ext uri="{BB962C8B-B14F-4D97-AF65-F5344CB8AC3E}">
        <p14:creationId xmlns:p14="http://schemas.microsoft.com/office/powerpoint/2010/main" val="228583947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90CC7AB-F018-0E12-C15B-47943DE8CFCD}"/>
              </a:ext>
            </a:extLst>
          </p:cNvPr>
          <p:cNvSpPr>
            <a:spLocks noGrp="1"/>
          </p:cNvSpPr>
          <p:nvPr>
            <p:ph type="body" sz="quarter" idx="14"/>
          </p:nvPr>
        </p:nvSpPr>
        <p:spPr>
          <a:xfrm>
            <a:off x="1568823" y="4221381"/>
            <a:ext cx="21246353" cy="5273238"/>
          </a:xfrm>
        </p:spPr>
        <p:txBody>
          <a:bodyPr/>
          <a:lstStyle/>
          <a:p>
            <a:pPr marL="0" indent="0">
              <a:buNone/>
            </a:pPr>
            <a:r>
              <a:rPr lang="en-US" sz="6000" dirty="0"/>
              <a:t>And what they said pleased the whole gathering, and they chose Stephen, a man full of faith and of the Holy Spirit, and Philip, and </a:t>
            </a:r>
            <a:r>
              <a:rPr lang="en-US" sz="6000" dirty="0" err="1"/>
              <a:t>Prochorus</a:t>
            </a:r>
            <a:r>
              <a:rPr lang="en-US" sz="6000" dirty="0"/>
              <a:t>, and Nicanor, and Timon, and </a:t>
            </a:r>
            <a:r>
              <a:rPr lang="en-US" sz="6000" dirty="0" err="1"/>
              <a:t>Parmenas</a:t>
            </a:r>
            <a:r>
              <a:rPr lang="en-US" sz="6000" dirty="0"/>
              <a:t>, and Nicolaus, a proselyte of Antioch. </a:t>
            </a:r>
          </a:p>
          <a:p>
            <a:endParaRPr lang="en-US" dirty="0"/>
          </a:p>
          <a:p>
            <a:r>
              <a:rPr lang="en-US" i="1" dirty="0">
                <a:solidFill>
                  <a:srgbClr val="10AFE3"/>
                </a:solidFill>
              </a:rPr>
              <a:t>Acts 6:1-7</a:t>
            </a:r>
          </a:p>
        </p:txBody>
      </p:sp>
    </p:spTree>
    <p:extLst>
      <p:ext uri="{BB962C8B-B14F-4D97-AF65-F5344CB8AC3E}">
        <p14:creationId xmlns:p14="http://schemas.microsoft.com/office/powerpoint/2010/main" val="416425860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90CC7AB-F018-0E12-C15B-47943DE8CFCD}"/>
              </a:ext>
            </a:extLst>
          </p:cNvPr>
          <p:cNvSpPr>
            <a:spLocks noGrp="1"/>
          </p:cNvSpPr>
          <p:nvPr>
            <p:ph type="body" sz="quarter" idx="14"/>
          </p:nvPr>
        </p:nvSpPr>
        <p:spPr>
          <a:xfrm>
            <a:off x="1568823" y="3759716"/>
            <a:ext cx="21246353" cy="6196568"/>
          </a:xfrm>
        </p:spPr>
        <p:txBody>
          <a:bodyPr/>
          <a:lstStyle/>
          <a:p>
            <a:pPr marL="0" indent="0">
              <a:buNone/>
            </a:pPr>
            <a:r>
              <a:rPr lang="en-US" sz="6000" dirty="0"/>
              <a:t>These they set before the apostles, and they prayed and laid their hands on them. And the word of God continued to increase, and the number of the disciples multiplied greatly in Jerusalem, and a great many of the priests became obedient to the faith. </a:t>
            </a:r>
          </a:p>
          <a:p>
            <a:endParaRPr lang="en-US" dirty="0"/>
          </a:p>
          <a:p>
            <a:r>
              <a:rPr lang="en-US" i="1" dirty="0">
                <a:solidFill>
                  <a:srgbClr val="10AFE3"/>
                </a:solidFill>
              </a:rPr>
              <a:t>Acts 6:1-7</a:t>
            </a:r>
          </a:p>
        </p:txBody>
      </p:sp>
    </p:spTree>
    <p:extLst>
      <p:ext uri="{BB962C8B-B14F-4D97-AF65-F5344CB8AC3E}">
        <p14:creationId xmlns:p14="http://schemas.microsoft.com/office/powerpoint/2010/main" val="408447259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5A6-D0A4-A09B-CB91-B613C4D331F1}"/>
              </a:ext>
            </a:extLst>
          </p:cNvPr>
          <p:cNvSpPr>
            <a:spLocks noGrp="1"/>
          </p:cNvSpPr>
          <p:nvPr>
            <p:ph type="title"/>
          </p:nvPr>
        </p:nvSpPr>
        <p:spPr>
          <a:xfrm>
            <a:off x="1689100" y="3405094"/>
            <a:ext cx="21005800" cy="6905812"/>
          </a:xfrm>
        </p:spPr>
        <p:txBody>
          <a:bodyPr>
            <a:normAutofit/>
          </a:bodyPr>
          <a:lstStyle/>
          <a:p>
            <a:pPr algn="ctr"/>
            <a:r>
              <a:rPr lang="en-US" sz="8000" b="1" dirty="0">
                <a:solidFill>
                  <a:srgbClr val="10AFE3"/>
                </a:solidFill>
              </a:rPr>
              <a:t>Big Idea</a:t>
            </a:r>
            <a:br>
              <a:rPr lang="en-US" sz="8000" b="1" dirty="0">
                <a:solidFill>
                  <a:srgbClr val="10AFE3"/>
                </a:solidFill>
              </a:rPr>
            </a:br>
            <a:br>
              <a:rPr lang="en-US" sz="8000" b="1" dirty="0">
                <a:solidFill>
                  <a:srgbClr val="10AFE3"/>
                </a:solidFill>
              </a:rPr>
            </a:br>
            <a:r>
              <a:rPr lang="en-US" sz="8000" dirty="0"/>
              <a:t>Deeper devotion requires disciplined pastoral priorities.</a:t>
            </a:r>
            <a:endParaRPr lang="en-US" sz="8000" b="1" dirty="0">
              <a:solidFill>
                <a:srgbClr val="10AFE3"/>
              </a:solidFill>
            </a:endParaRPr>
          </a:p>
        </p:txBody>
      </p:sp>
    </p:spTree>
    <p:extLst>
      <p:ext uri="{BB962C8B-B14F-4D97-AF65-F5344CB8AC3E}">
        <p14:creationId xmlns:p14="http://schemas.microsoft.com/office/powerpoint/2010/main" val="203177618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5A6-D0A4-A09B-CB91-B613C4D331F1}"/>
              </a:ext>
            </a:extLst>
          </p:cNvPr>
          <p:cNvSpPr>
            <a:spLocks noGrp="1"/>
          </p:cNvSpPr>
          <p:nvPr>
            <p:ph type="title"/>
          </p:nvPr>
        </p:nvSpPr>
        <p:spPr/>
        <p:txBody>
          <a:bodyPr>
            <a:normAutofit/>
          </a:bodyPr>
          <a:lstStyle/>
          <a:p>
            <a:r>
              <a:rPr lang="en-US" sz="8000" b="1" dirty="0">
                <a:solidFill>
                  <a:srgbClr val="10AFE3"/>
                </a:solidFill>
              </a:rPr>
              <a:t>If deeper devotion will be ours …</a:t>
            </a:r>
          </a:p>
        </p:txBody>
      </p:sp>
      <p:sp>
        <p:nvSpPr>
          <p:cNvPr id="3" name="Text Placeholder 2">
            <a:extLst>
              <a:ext uri="{FF2B5EF4-FFF2-40B4-BE49-F238E27FC236}">
                <a16:creationId xmlns:a16="http://schemas.microsoft.com/office/drawing/2014/main" id="{25F09A89-2868-69DF-7490-C98F4B8AF6E9}"/>
              </a:ext>
            </a:extLst>
          </p:cNvPr>
          <p:cNvSpPr>
            <a:spLocks noGrp="1"/>
          </p:cNvSpPr>
          <p:nvPr>
            <p:ph type="body" idx="1"/>
          </p:nvPr>
        </p:nvSpPr>
        <p:spPr/>
        <p:txBody>
          <a:bodyPr anchor="t"/>
          <a:lstStyle/>
          <a:p>
            <a:pPr marL="0" indent="0">
              <a:buNone/>
            </a:pPr>
            <a:endParaRPr lang="en-US" dirty="0"/>
          </a:p>
        </p:txBody>
      </p:sp>
    </p:spTree>
    <p:extLst>
      <p:ext uri="{BB962C8B-B14F-4D97-AF65-F5344CB8AC3E}">
        <p14:creationId xmlns:p14="http://schemas.microsoft.com/office/powerpoint/2010/main" val="31161506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5A6-D0A4-A09B-CB91-B613C4D331F1}"/>
              </a:ext>
            </a:extLst>
          </p:cNvPr>
          <p:cNvSpPr>
            <a:spLocks noGrp="1"/>
          </p:cNvSpPr>
          <p:nvPr>
            <p:ph type="title"/>
          </p:nvPr>
        </p:nvSpPr>
        <p:spPr/>
        <p:txBody>
          <a:bodyPr>
            <a:normAutofit/>
          </a:bodyPr>
          <a:lstStyle/>
          <a:p>
            <a:r>
              <a:rPr lang="en-US" sz="8000" b="1" dirty="0">
                <a:solidFill>
                  <a:srgbClr val="10AFE3"/>
                </a:solidFill>
              </a:rPr>
              <a:t>If deeper devotion will be ours …</a:t>
            </a:r>
          </a:p>
        </p:txBody>
      </p:sp>
      <p:sp>
        <p:nvSpPr>
          <p:cNvPr id="3" name="Text Placeholder 2">
            <a:extLst>
              <a:ext uri="{FF2B5EF4-FFF2-40B4-BE49-F238E27FC236}">
                <a16:creationId xmlns:a16="http://schemas.microsoft.com/office/drawing/2014/main" id="{25F09A89-2868-69DF-7490-C98F4B8AF6E9}"/>
              </a:ext>
            </a:extLst>
          </p:cNvPr>
          <p:cNvSpPr>
            <a:spLocks noGrp="1"/>
          </p:cNvSpPr>
          <p:nvPr>
            <p:ph type="body" idx="1"/>
          </p:nvPr>
        </p:nvSpPr>
        <p:spPr/>
        <p:txBody>
          <a:bodyPr anchor="t"/>
          <a:lstStyle/>
          <a:p>
            <a:pPr marL="914400" indent="-914400">
              <a:buFont typeface="+mj-lt"/>
              <a:buAutoNum type="arabicPeriod"/>
            </a:pPr>
            <a:r>
              <a:rPr lang="en-US" sz="5400" dirty="0"/>
              <a:t>Major things must not become the main things (1-2).</a:t>
            </a:r>
          </a:p>
          <a:p>
            <a:pPr marL="0" indent="0">
              <a:buNone/>
            </a:pPr>
            <a:endParaRPr lang="en-US" dirty="0"/>
          </a:p>
        </p:txBody>
      </p:sp>
    </p:spTree>
    <p:extLst>
      <p:ext uri="{BB962C8B-B14F-4D97-AF65-F5344CB8AC3E}">
        <p14:creationId xmlns:p14="http://schemas.microsoft.com/office/powerpoint/2010/main" val="3791687828"/>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7b18062-71ef-4bc8-8573-60184d635236">
      <Terms xmlns="http://schemas.microsoft.com/office/infopath/2007/PartnerControls"/>
    </lcf76f155ced4ddcb4097134ff3c332f>
    <TaxCatchAll xmlns="437cb193-19da-4ead-aad1-c13397854c5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8005DDE3ED0F148850BE0EF286FFFE0" ma:contentTypeVersion="15" ma:contentTypeDescription="Create a new document." ma:contentTypeScope="" ma:versionID="bacb2b678ce1a6fafd1c313921dddfc3">
  <xsd:schema xmlns:xsd="http://www.w3.org/2001/XMLSchema" xmlns:xs="http://www.w3.org/2001/XMLSchema" xmlns:p="http://schemas.microsoft.com/office/2006/metadata/properties" xmlns:ns2="b7b18062-71ef-4bc8-8573-60184d635236" xmlns:ns3="437cb193-19da-4ead-aad1-c13397854c5a" targetNamespace="http://schemas.microsoft.com/office/2006/metadata/properties" ma:root="true" ma:fieldsID="3bc7435cf6059a573583853161ca148d" ns2:_="" ns3:_="">
    <xsd:import namespace="b7b18062-71ef-4bc8-8573-60184d635236"/>
    <xsd:import namespace="437cb193-19da-4ead-aad1-c13397854c5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b18062-71ef-4bc8-8573-60184d6352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eeece08-28a2-4362-890a-528230c06bd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37cb193-19da-4ead-aad1-c13397854c5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a5af6a0-c87b-4987-a295-a439eef85836}" ma:internalName="TaxCatchAll" ma:showField="CatchAllData" ma:web="437cb193-19da-4ead-aad1-c13397854c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5F7B6C-D516-43DF-9FFD-CDD56EA50971}">
  <ds:schemaRefs>
    <ds:schemaRef ds:uri="http://www.w3.org/XML/1998/namespace"/>
    <ds:schemaRef ds:uri="http://schemas.microsoft.com/office/2006/documentManagement/types"/>
    <ds:schemaRef ds:uri="b7b18062-71ef-4bc8-8573-60184d635236"/>
    <ds:schemaRef ds:uri="http://schemas.openxmlformats.org/package/2006/metadata/core-properties"/>
    <ds:schemaRef ds:uri="http://schemas.microsoft.com/office/2006/metadata/properties"/>
    <ds:schemaRef ds:uri="437cb193-19da-4ead-aad1-c13397854c5a"/>
    <ds:schemaRef ds:uri="http://purl.org/dc/dcmitype/"/>
    <ds:schemaRef ds:uri="http://purl.org/dc/elements/1.1/"/>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55793F2B-5665-4790-BBCB-A5F11D0AF392}">
  <ds:schemaRefs>
    <ds:schemaRef ds:uri="http://schemas.microsoft.com/sharepoint/v3/contenttype/forms"/>
  </ds:schemaRefs>
</ds:datastoreItem>
</file>

<file path=customXml/itemProps3.xml><?xml version="1.0" encoding="utf-8"?>
<ds:datastoreItem xmlns:ds="http://schemas.openxmlformats.org/officeDocument/2006/customXml" ds:itemID="{4C5341FC-AC9E-492E-8837-A653737C54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b18062-71ef-4bc8-8573-60184d635236"/>
    <ds:schemaRef ds:uri="437cb193-19da-4ead-aad1-c13397854c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148</TotalTime>
  <Words>495</Words>
  <Application>Microsoft Office PowerPoint</Application>
  <PresentationFormat>Custom</PresentationFormat>
  <Paragraphs>55</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Helvetica Neue</vt:lpstr>
      <vt:lpstr>HELVETICA NEUE CONDENSED</vt:lpstr>
      <vt:lpstr>Helvetica Neue Light</vt:lpstr>
      <vt:lpstr>Helvetica Neue Medium</vt:lpstr>
      <vt:lpstr>Times</vt:lpstr>
      <vt:lpstr>White</vt:lpstr>
      <vt:lpstr>PowerPoint Presentation</vt:lpstr>
      <vt:lpstr>PowerPoint Presentation</vt:lpstr>
      <vt:lpstr>PowerPoint Presentation</vt:lpstr>
      <vt:lpstr>PowerPoint Presentation</vt:lpstr>
      <vt:lpstr>PowerPoint Presentation</vt:lpstr>
      <vt:lpstr>PowerPoint Presentation</vt:lpstr>
      <vt:lpstr>Big Idea  Deeper devotion requires disciplined pastoral priorities.</vt:lpstr>
      <vt:lpstr>If deeper devotion will be ours …</vt:lpstr>
      <vt:lpstr>If deeper devotion will be ours …</vt:lpstr>
      <vt:lpstr>If deeper devotion will be ours …</vt:lpstr>
      <vt:lpstr>If deeper devotion will be ours …</vt:lpstr>
      <vt:lpstr>If deeper devotion will be ours …</vt:lpstr>
      <vt:lpstr>Learning to Live</vt:lpstr>
      <vt:lpstr>Learning to Live</vt:lpstr>
      <vt:lpstr>Learning to Live</vt:lpstr>
      <vt:lpstr>Learning to Live</vt:lpstr>
      <vt:lpstr>Learning to Live</vt:lpstr>
      <vt:lpstr>Learning to Live</vt:lpstr>
      <vt:lpstr>Big Idea  Deeper devotion requires disciplined pastoral priorities.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Text</dc:title>
  <dc:creator>Puckett, Donna</dc:creator>
  <cp:lastModifiedBy>Mostacero, Courtney</cp:lastModifiedBy>
  <cp:revision>11</cp:revision>
  <dcterms:modified xsi:type="dcterms:W3CDTF">2022-11-04T17:23:17Z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0x01010098005DDE3ED0F148850BE0EF286FFFE0</vt:lpwstr>
  </property>
</Properties>
</file>