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6"/>
  </p:notesMasterIdLst>
  <p:sldIdLst>
    <p:sldId id="256" r:id="rId5"/>
    <p:sldId id="257"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AF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62"/>
    <p:restoredTop sz="94718"/>
  </p:normalViewPr>
  <p:slideViewPr>
    <p:cSldViewPr snapToGrid="0" snapToObjects="1">
      <p:cViewPr varScale="1">
        <p:scale>
          <a:sx n="58" d="100"/>
          <a:sy n="58" d="100"/>
        </p:scale>
        <p:origin x="312" y="2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0" name="Shape 150"/>
          <p:cNvSpPr>
            <a:spLocks noGrp="1" noRot="1" noChangeAspect="1"/>
          </p:cNvSpPr>
          <p:nvPr>
            <p:ph type="sldImg"/>
          </p:nvPr>
        </p:nvSpPr>
        <p:spPr>
          <a:xfrm>
            <a:off x="1143000" y="685800"/>
            <a:ext cx="4572000" cy="3429000"/>
          </a:xfrm>
          <a:prstGeom prst="rect">
            <a:avLst/>
          </a:prstGeom>
        </p:spPr>
        <p:txBody>
          <a:bodyPr/>
          <a:lstStyle/>
          <a:p>
            <a:endParaRPr/>
          </a:p>
        </p:txBody>
      </p:sp>
      <p:sp>
        <p:nvSpPr>
          <p:cNvPr id="151" name="Shape 1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8" name="Image"/>
          <p:cNvSpPr>
            <a:spLocks noGrp="1"/>
          </p:cNvSpPr>
          <p:nvPr>
            <p:ph type="pic" idx="13"/>
          </p:nvPr>
        </p:nvSpPr>
        <p:spPr>
          <a:xfrm>
            <a:off x="3125968" y="673100"/>
            <a:ext cx="18135601" cy="8737600"/>
          </a:xfrm>
          <a:prstGeom prst="rect">
            <a:avLst/>
          </a:prstGeom>
        </p:spPr>
        <p:txBody>
          <a:bodyPr lIns="91439" tIns="45719" rIns="91439" bIns="45719" anchor="t">
            <a:noAutofit/>
          </a:bodyPr>
          <a:lstStyle/>
          <a:p>
            <a:endParaRPr/>
          </a:p>
        </p:txBody>
      </p:sp>
      <p:sp>
        <p:nvSpPr>
          <p:cNvPr id="19" name="Title Text"/>
          <p:cNvSpPr txBox="1">
            <a:spLocks noGrp="1"/>
          </p:cNvSpPr>
          <p:nvPr>
            <p:ph type="title"/>
          </p:nvPr>
        </p:nvSpPr>
        <p:spPr>
          <a:xfrm>
            <a:off x="635000" y="9512300"/>
            <a:ext cx="23114000" cy="2006600"/>
          </a:xfrm>
          <a:prstGeom prst="rect">
            <a:avLst/>
          </a:prstGeom>
        </p:spPr>
        <p:txBody>
          <a:bodyPr anchor="b"/>
          <a:lstStyle>
            <a:lvl1pPr>
              <a:defRPr>
                <a:solidFill>
                  <a:schemeClr val="bg1"/>
                </a:solidFill>
              </a:defRPr>
            </a:lvl1pPr>
          </a:lstStyle>
          <a:p>
            <a:r>
              <a:rPr dirty="0"/>
              <a:t>Title Text</a:t>
            </a:r>
          </a:p>
        </p:txBody>
      </p:sp>
      <p:sp>
        <p:nvSpPr>
          <p:cNvPr id="20" name="Body Level One…"/>
          <p:cNvSpPr txBox="1">
            <a:spLocks noGrp="1"/>
          </p:cNvSpPr>
          <p:nvPr>
            <p:ph type="body" sz="quarter" idx="1"/>
          </p:nvPr>
        </p:nvSpPr>
        <p:spPr>
          <a:xfrm>
            <a:off x="635000" y="11442700"/>
            <a:ext cx="23114000" cy="1587500"/>
          </a:xfrm>
          <a:prstGeom prst="rect">
            <a:avLst/>
          </a:prstGeom>
        </p:spPr>
        <p:txBody>
          <a:bodyPr anchor="t"/>
          <a:lstStyle>
            <a:lvl1pPr marL="0" indent="0" algn="ctr">
              <a:spcBef>
                <a:spcPts val="0"/>
              </a:spcBef>
              <a:buSzTx/>
              <a:buNone/>
              <a:defRPr sz="5400">
                <a:solidFill>
                  <a:schemeClr val="bg1"/>
                </a:solidFill>
              </a:defRPr>
            </a:lvl1pPr>
            <a:lvl2pPr marL="0" indent="0" algn="ctr">
              <a:spcBef>
                <a:spcPts val="0"/>
              </a:spcBef>
              <a:buSzTx/>
              <a:buNone/>
              <a:defRPr sz="5400">
                <a:solidFill>
                  <a:schemeClr val="bg1"/>
                </a:solidFill>
              </a:defRPr>
            </a:lvl2pPr>
            <a:lvl3pPr marL="0" indent="0" algn="ctr">
              <a:spcBef>
                <a:spcPts val="0"/>
              </a:spcBef>
              <a:buSzTx/>
              <a:buNone/>
              <a:defRPr sz="5400">
                <a:solidFill>
                  <a:schemeClr val="bg1"/>
                </a:solidFill>
              </a:defRPr>
            </a:lvl3pPr>
            <a:lvl4pPr marL="0" indent="0" algn="ctr">
              <a:spcBef>
                <a:spcPts val="0"/>
              </a:spcBef>
              <a:buSzTx/>
              <a:buNone/>
              <a:defRPr sz="5400">
                <a:solidFill>
                  <a:schemeClr val="bg1"/>
                </a:solidFill>
              </a:defRPr>
            </a:lvl4pPr>
            <a:lvl5pPr marL="0" indent="0" algn="ctr">
              <a:spcBef>
                <a:spcPts val="0"/>
              </a:spcBef>
              <a:buSzTx/>
              <a:buNone/>
              <a:defRPr sz="5400">
                <a:solidFill>
                  <a:schemeClr val="bg1"/>
                </a:solidFill>
              </a:defRPr>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2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cop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8" name="Title Text"/>
          <p:cNvSpPr txBox="1">
            <a:spLocks noGrp="1"/>
          </p:cNvSpPr>
          <p:nvPr>
            <p:ph type="title"/>
          </p:nvPr>
        </p:nvSpPr>
        <p:spPr>
          <a:xfrm>
            <a:off x="1778000" y="4533900"/>
            <a:ext cx="20828000" cy="4648200"/>
          </a:xfrm>
          <a:prstGeom prst="rect">
            <a:avLst/>
          </a:prstGeom>
        </p:spPr>
        <p:txBody>
          <a:bodyPr/>
          <a:lstStyle>
            <a:lvl1pPr>
              <a:defRPr>
                <a:solidFill>
                  <a:schemeClr val="bg1"/>
                </a:solidFill>
              </a:defRPr>
            </a:lvl1pPr>
          </a:lstStyle>
          <a:p>
            <a:r>
              <a:rPr dirty="0"/>
              <a:t>Title Text</a:t>
            </a:r>
          </a:p>
        </p:txBody>
      </p:sp>
      <p:sp>
        <p:nvSpPr>
          <p:cNvPr id="2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Blank with title">
    <p:spTree>
      <p:nvGrpSpPr>
        <p:cNvPr id="1" name=""/>
        <p:cNvGrpSpPr/>
        <p:nvPr/>
      </p:nvGrpSpPr>
      <p:grpSpPr>
        <a:xfrm>
          <a:off x="0" y="0"/>
          <a:ext cx="0" cy="0"/>
          <a:chOff x="0" y="0"/>
          <a:chExt cx="0" cy="0"/>
        </a:xfrm>
      </p:grpSpPr>
      <p:sp>
        <p:nvSpPr>
          <p:cNvPr id="4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Photo - Vertica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2" name="Image"/>
          <p:cNvSpPr>
            <a:spLocks noGrp="1"/>
          </p:cNvSpPr>
          <p:nvPr>
            <p:ph type="pic" sz="half" idx="13"/>
          </p:nvPr>
        </p:nvSpPr>
        <p:spPr>
          <a:xfrm>
            <a:off x="1383632" y="952500"/>
            <a:ext cx="9525001" cy="11468101"/>
          </a:xfrm>
          <a:prstGeom prst="rect">
            <a:avLst/>
          </a:prstGeom>
        </p:spPr>
        <p:txBody>
          <a:bodyPr lIns="91439" tIns="45719" rIns="91439" bIns="45719" anchor="t">
            <a:noAutofit/>
          </a:bodyPr>
          <a:lstStyle/>
          <a:p>
            <a:endParaRPr/>
          </a:p>
        </p:txBody>
      </p:sp>
      <p:sp>
        <p:nvSpPr>
          <p:cNvPr id="73" name="Title Text"/>
          <p:cNvSpPr txBox="1">
            <a:spLocks noGrp="1"/>
          </p:cNvSpPr>
          <p:nvPr>
            <p:ph type="title"/>
          </p:nvPr>
        </p:nvSpPr>
        <p:spPr>
          <a:xfrm>
            <a:off x="12106858" y="952500"/>
            <a:ext cx="10223501" cy="5549901"/>
          </a:xfrm>
          <a:prstGeom prst="rect">
            <a:avLst/>
          </a:prstGeom>
        </p:spPr>
        <p:txBody>
          <a:bodyPr anchor="b"/>
          <a:lstStyle>
            <a:lvl1pPr>
              <a:defRPr sz="8400">
                <a:solidFill>
                  <a:schemeClr val="bg1"/>
                </a:solidFill>
              </a:defRPr>
            </a:lvl1pPr>
          </a:lstStyle>
          <a:p>
            <a:r>
              <a:rPr dirty="0"/>
              <a:t>Title Text</a:t>
            </a:r>
          </a:p>
        </p:txBody>
      </p:sp>
      <p:sp>
        <p:nvSpPr>
          <p:cNvPr id="74" name="Body Level One…"/>
          <p:cNvSpPr txBox="1">
            <a:spLocks noGrp="1"/>
          </p:cNvSpPr>
          <p:nvPr>
            <p:ph type="body" sz="quarter" idx="1"/>
          </p:nvPr>
        </p:nvSpPr>
        <p:spPr>
          <a:xfrm>
            <a:off x="12106858" y="6527800"/>
            <a:ext cx="10223501" cy="5727700"/>
          </a:xfrm>
          <a:prstGeom prst="rect">
            <a:avLst/>
          </a:prstGeom>
        </p:spPr>
        <p:txBody>
          <a:bodyPr anchor="t"/>
          <a:lstStyle>
            <a:lvl1pPr marL="0" indent="0" algn="ctr">
              <a:spcBef>
                <a:spcPts val="0"/>
              </a:spcBef>
              <a:buSzTx/>
              <a:buNone/>
              <a:defRPr sz="5400">
                <a:solidFill>
                  <a:schemeClr val="bg1"/>
                </a:solidFill>
              </a:defRPr>
            </a:lvl1pPr>
            <a:lvl2pPr marL="0" indent="0" algn="ctr">
              <a:spcBef>
                <a:spcPts val="0"/>
              </a:spcBef>
              <a:buSzTx/>
              <a:buNone/>
              <a:defRPr sz="5400">
                <a:solidFill>
                  <a:schemeClr val="bg1"/>
                </a:solidFill>
              </a:defRPr>
            </a:lvl2pPr>
            <a:lvl3pPr marL="0" indent="0" algn="ctr">
              <a:spcBef>
                <a:spcPts val="0"/>
              </a:spcBef>
              <a:buSzTx/>
              <a:buNone/>
              <a:defRPr sz="5400">
                <a:solidFill>
                  <a:schemeClr val="bg1"/>
                </a:solidFill>
              </a:defRPr>
            </a:lvl3pPr>
            <a:lvl4pPr marL="0" indent="0" algn="ctr">
              <a:spcBef>
                <a:spcPts val="0"/>
              </a:spcBef>
              <a:buSzTx/>
              <a:buNone/>
              <a:defRPr sz="5400">
                <a:solidFill>
                  <a:schemeClr val="bg1"/>
                </a:solidFill>
              </a:defRPr>
            </a:lvl4pPr>
            <a:lvl5pPr marL="0" indent="0" algn="ctr">
              <a:spcBef>
                <a:spcPts val="0"/>
              </a:spcBef>
              <a:buSzTx/>
              <a:buNone/>
              <a:defRPr sz="5400">
                <a:solidFill>
                  <a:schemeClr val="bg1"/>
                </a:solidFill>
              </a:defRPr>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82" name="Title Text"/>
          <p:cNvSpPr txBox="1">
            <a:spLocks noGrp="1"/>
          </p:cNvSpPr>
          <p:nvPr>
            <p:ph type="title"/>
          </p:nvPr>
        </p:nvSpPr>
        <p:spPr>
          <a:prstGeom prst="rect">
            <a:avLst/>
          </a:prstGeom>
        </p:spPr>
        <p:txBody>
          <a:bodyPr/>
          <a:lstStyle>
            <a:lvl1pPr algn="l">
              <a:defRPr>
                <a:solidFill>
                  <a:schemeClr val="bg1"/>
                </a:solidFill>
              </a:defRPr>
            </a:lvl1pPr>
          </a:lstStyle>
          <a:p>
            <a:r>
              <a:rPr dirty="0"/>
              <a:t>Title Text</a:t>
            </a:r>
          </a:p>
        </p:txBody>
      </p:sp>
      <p:sp>
        <p:nvSpPr>
          <p:cNvPr id="8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98" name="Title Text"/>
          <p:cNvSpPr txBox="1">
            <a:spLocks noGrp="1"/>
          </p:cNvSpPr>
          <p:nvPr>
            <p:ph type="title"/>
          </p:nvPr>
        </p:nvSpPr>
        <p:spPr>
          <a:prstGeom prst="rect">
            <a:avLst/>
          </a:prstGeom>
        </p:spPr>
        <p:txBody>
          <a:bodyPr/>
          <a:lstStyle>
            <a:lvl1pPr algn="l">
              <a:defRPr>
                <a:solidFill>
                  <a:schemeClr val="bg1"/>
                </a:solidFill>
              </a:defRPr>
            </a:lvl1pPr>
          </a:lstStyle>
          <a:p>
            <a:r>
              <a:rPr dirty="0"/>
              <a:t>Title Text</a:t>
            </a:r>
          </a:p>
        </p:txBody>
      </p:sp>
      <p:sp>
        <p:nvSpPr>
          <p:cNvPr id="99" name="Body Level One…"/>
          <p:cNvSpPr txBox="1">
            <a:spLocks noGrp="1"/>
          </p:cNvSpPr>
          <p:nvPr>
            <p:ph type="body" idx="1"/>
          </p:nvPr>
        </p:nvSpPr>
        <p:spPr>
          <a:xfrm>
            <a:off x="1689100" y="3149600"/>
            <a:ext cx="19785445" cy="9296400"/>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10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Quot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42" name="–Johnny Appleseed"/>
          <p:cNvSpPr txBox="1">
            <a:spLocks noGrp="1"/>
          </p:cNvSpPr>
          <p:nvPr>
            <p:ph type="body" sz="quarter" idx="13"/>
          </p:nvPr>
        </p:nvSpPr>
        <p:spPr>
          <a:xfrm>
            <a:off x="2387600" y="8953500"/>
            <a:ext cx="19621500" cy="595035"/>
          </a:xfrm>
          <a:prstGeom prst="rect">
            <a:avLst/>
          </a:prstGeom>
        </p:spPr>
        <p:txBody>
          <a:bodyPr anchor="t">
            <a:spAutoFit/>
          </a:bodyPr>
          <a:lstStyle>
            <a:lvl1pPr marL="0" indent="0" algn="ctr">
              <a:spcBef>
                <a:spcPts val="0"/>
              </a:spcBef>
              <a:buSzTx/>
              <a:buNone/>
              <a:defRPr sz="3200" i="1">
                <a:solidFill>
                  <a:schemeClr val="bg1"/>
                </a:solidFill>
              </a:defRPr>
            </a:lvl1pPr>
          </a:lstStyle>
          <a:p>
            <a:r>
              <a:t>–Johnny Appleseed</a:t>
            </a:r>
          </a:p>
        </p:txBody>
      </p:sp>
      <p:sp>
        <p:nvSpPr>
          <p:cNvPr id="143" name="“Type a quote here.”"/>
          <p:cNvSpPr txBox="1">
            <a:spLocks noGrp="1"/>
          </p:cNvSpPr>
          <p:nvPr>
            <p:ph type="body" sz="quarter" idx="14"/>
          </p:nvPr>
        </p:nvSpPr>
        <p:spPr>
          <a:xfrm>
            <a:off x="2387600" y="6069072"/>
            <a:ext cx="19621500" cy="841256"/>
          </a:xfrm>
          <a:prstGeom prst="rect">
            <a:avLst/>
          </a:prstGeom>
        </p:spPr>
        <p:txBody>
          <a:bodyPr>
            <a:spAutoFit/>
          </a:bodyPr>
          <a:lstStyle>
            <a:lvl1pPr marL="0" indent="0" algn="ctr">
              <a:spcBef>
                <a:spcPts val="0"/>
              </a:spcBef>
              <a:buSzTx/>
              <a:buNone/>
              <a:defRPr>
                <a:solidFill>
                  <a:schemeClr val="bg1"/>
                </a:solidFill>
                <a:latin typeface="+mn-lt"/>
                <a:ea typeface="+mn-ea"/>
                <a:cs typeface="+mn-cs"/>
                <a:sym typeface="Helvetica Neue Medium"/>
              </a:defRPr>
            </a:lvl1pPr>
          </a:lstStyle>
          <a:p>
            <a:r>
              <a:rPr dirty="0"/>
              <a:t>“Type a quote here.” </a:t>
            </a:r>
          </a:p>
        </p:txBody>
      </p:sp>
      <p:sp>
        <p:nvSpPr>
          <p:cNvPr id="14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lum/>
          </a:blip>
          <a:srcRect/>
          <a:stretch>
            <a:fillRect/>
          </a:stretch>
        </a:blip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1689100" y="355600"/>
            <a:ext cx="21005800" cy="2286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1689100" y="3149600"/>
            <a:ext cx="21005800" cy="9296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959031" y="13081000"/>
            <a:ext cx="453238" cy="461059"/>
          </a:xfrm>
          <a:prstGeom prst="rect">
            <a:avLst/>
          </a:prstGeom>
          <a:ln w="12700">
            <a:miter lim="400000"/>
          </a:ln>
        </p:spPr>
        <p:txBody>
          <a:bodyPr wrap="none" lIns="50800" tIns="50800" rIns="50800" bIns="50800">
            <a:spAutoFit/>
          </a:bodyPr>
          <a:lstStyle>
            <a:lvl1pPr>
              <a:defRPr sz="24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7" r:id="rId5"/>
    <p:sldLayoutId id="2147483658" r:id="rId6"/>
    <p:sldLayoutId id="2147483660" r:id="rId7"/>
    <p:sldLayoutId id="2147483665" r:id="rId8"/>
  </p:sldLayoutIdLst>
  <p:transition spd="med"/>
  <p:txStyles>
    <p:titleStyle>
      <a:lvl1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1pPr>
      <a:lvl2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2pPr>
      <a:lvl3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3pPr>
      <a:lvl4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4pPr>
      <a:lvl5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5pPr>
      <a:lvl6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6pPr>
      <a:lvl7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7pPr>
      <a:lvl8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8pPr>
      <a:lvl9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9pPr>
    </p:titleStyle>
    <p:bodyStyle>
      <a:lvl1pPr marL="63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1pPr>
      <a:lvl2pPr marL="127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5pPr>
      <a:lvl6pPr marL="381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9pPr>
    </p:bodyStyle>
    <p:otherStyle>
      <a:lvl1pPr marL="0" marR="0" indent="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2">
            <a:extLst>
              <a:ext uri="{FF2B5EF4-FFF2-40B4-BE49-F238E27FC236}">
                <a16:creationId xmlns:a16="http://schemas.microsoft.com/office/drawing/2014/main" id="{13353235-1595-6346-2038-4EC092D911F6}"/>
              </a:ext>
            </a:extLst>
          </p:cNvPr>
          <p:cNvSpPr>
            <a:spLocks noGrp="1"/>
          </p:cNvSpPr>
          <p:nvPr>
            <p:ph type="body" idx="1"/>
          </p:nvPr>
        </p:nvSpPr>
        <p:spPr>
          <a:xfrm>
            <a:off x="1689100" y="1371600"/>
            <a:ext cx="19785445" cy="11074400"/>
          </a:xfrm>
        </p:spPr>
        <p:txBody>
          <a:bodyPr anchor="t">
            <a:normAutofit/>
          </a:bodyPr>
          <a:lstStyle/>
          <a:p>
            <a:r>
              <a:rPr lang="en-US" sz="8000" dirty="0"/>
              <a:t>Be like-minded.</a:t>
            </a:r>
          </a:p>
          <a:p>
            <a:r>
              <a:rPr lang="en-US" sz="8000" dirty="0"/>
              <a:t>Have the same love.</a:t>
            </a:r>
          </a:p>
          <a:p>
            <a:pPr marL="0" indent="0">
              <a:buNone/>
            </a:pPr>
            <a:endParaRPr lang="en-US" sz="8000" dirty="0"/>
          </a:p>
        </p:txBody>
      </p:sp>
    </p:spTree>
    <p:extLst>
      <p:ext uri="{BB962C8B-B14F-4D97-AF65-F5344CB8AC3E}">
        <p14:creationId xmlns:p14="http://schemas.microsoft.com/office/powerpoint/2010/main" val="1305615344"/>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A53D46F-AE53-AE09-C1E0-22AF840E3CE9}"/>
              </a:ext>
            </a:extLst>
          </p:cNvPr>
          <p:cNvSpPr>
            <a:spLocks noGrp="1"/>
          </p:cNvSpPr>
          <p:nvPr>
            <p:ph type="body" sz="quarter" idx="14"/>
          </p:nvPr>
        </p:nvSpPr>
        <p:spPr>
          <a:xfrm>
            <a:off x="2387600" y="4402946"/>
            <a:ext cx="19621500" cy="3057247"/>
          </a:xfrm>
        </p:spPr>
        <p:txBody>
          <a:bodyPr/>
          <a:lstStyle/>
          <a:p>
            <a:r>
              <a:rPr lang="en-US" dirty="0"/>
              <a:t>By this everyone will know that you are </a:t>
            </a:r>
            <a:br>
              <a:rPr lang="en-US" dirty="0"/>
            </a:br>
            <a:r>
              <a:rPr lang="en-US" dirty="0"/>
              <a:t>my disciples, if you love one another.</a:t>
            </a:r>
          </a:p>
          <a:p>
            <a:endParaRPr lang="en-US" dirty="0"/>
          </a:p>
          <a:p>
            <a:r>
              <a:rPr lang="en-US" sz="4800" i="1" dirty="0">
                <a:solidFill>
                  <a:srgbClr val="10AFE3"/>
                </a:solidFill>
              </a:rPr>
              <a:t>John 13:35 </a:t>
            </a:r>
            <a:endParaRPr lang="en-US" i="1" dirty="0">
              <a:solidFill>
                <a:srgbClr val="10AFE3"/>
              </a:solidFill>
            </a:endParaRPr>
          </a:p>
        </p:txBody>
      </p:sp>
    </p:spTree>
    <p:extLst>
      <p:ext uri="{BB962C8B-B14F-4D97-AF65-F5344CB8AC3E}">
        <p14:creationId xmlns:p14="http://schemas.microsoft.com/office/powerpoint/2010/main" val="1900829713"/>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2">
            <a:extLst>
              <a:ext uri="{FF2B5EF4-FFF2-40B4-BE49-F238E27FC236}">
                <a16:creationId xmlns:a16="http://schemas.microsoft.com/office/drawing/2014/main" id="{D616A455-C832-BB9C-7217-0FC5D7322333}"/>
              </a:ext>
            </a:extLst>
          </p:cNvPr>
          <p:cNvSpPr txBox="1">
            <a:spLocks/>
          </p:cNvSpPr>
          <p:nvPr/>
        </p:nvSpPr>
        <p:spPr>
          <a:xfrm>
            <a:off x="1689100" y="1371600"/>
            <a:ext cx="19785445" cy="11074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t">
            <a:normAutofit/>
          </a:bodyPr>
          <a:lstStyle>
            <a:lvl1pPr marL="63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chemeClr val="bg1"/>
                </a:solidFill>
                <a:uFillTx/>
                <a:latin typeface="Helvetica Neue"/>
                <a:ea typeface="Helvetica Neue"/>
                <a:cs typeface="Helvetica Neue"/>
                <a:sym typeface="Helvetica Neue"/>
              </a:defRPr>
            </a:lvl1pPr>
            <a:lvl2pPr marL="127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chemeClr val="bg1"/>
                </a:solidFill>
                <a:uFillTx/>
                <a:latin typeface="Helvetica Neue"/>
                <a:ea typeface="Helvetica Neue"/>
                <a:cs typeface="Helvetica Neue"/>
                <a:sym typeface="Helvetica Neue"/>
              </a:defRPr>
            </a:lvl2pPr>
            <a:lvl3pPr marL="190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chemeClr val="bg1"/>
                </a:solidFill>
                <a:uFillTx/>
                <a:latin typeface="Helvetica Neue"/>
                <a:ea typeface="Helvetica Neue"/>
                <a:cs typeface="Helvetica Neue"/>
                <a:sym typeface="Helvetica Neue"/>
              </a:defRPr>
            </a:lvl3pPr>
            <a:lvl4pPr marL="254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chemeClr val="bg1"/>
                </a:solidFill>
                <a:uFillTx/>
                <a:latin typeface="Helvetica Neue"/>
                <a:ea typeface="Helvetica Neue"/>
                <a:cs typeface="Helvetica Neue"/>
                <a:sym typeface="Helvetica Neue"/>
              </a:defRPr>
            </a:lvl4pPr>
            <a:lvl5pPr marL="317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chemeClr val="bg1"/>
                </a:solidFill>
                <a:uFillTx/>
                <a:latin typeface="Helvetica Neue"/>
                <a:ea typeface="Helvetica Neue"/>
                <a:cs typeface="Helvetica Neue"/>
                <a:sym typeface="Helvetica Neue"/>
              </a:defRPr>
            </a:lvl5pPr>
            <a:lvl6pPr marL="381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9pPr>
          </a:lstStyle>
          <a:p>
            <a:pPr hangingPunct="1"/>
            <a:r>
              <a:rPr lang="en-US" sz="8000" dirty="0"/>
              <a:t>Be like-minded.</a:t>
            </a:r>
          </a:p>
          <a:p>
            <a:pPr hangingPunct="1"/>
            <a:r>
              <a:rPr lang="en-US" sz="8000" dirty="0"/>
              <a:t>Have the same love.</a:t>
            </a:r>
          </a:p>
          <a:p>
            <a:pPr hangingPunct="1"/>
            <a:r>
              <a:rPr lang="en-US" sz="8000" dirty="0"/>
              <a:t>Be one in spirit.</a:t>
            </a:r>
          </a:p>
        </p:txBody>
      </p:sp>
    </p:spTree>
    <p:extLst>
      <p:ext uri="{BB962C8B-B14F-4D97-AF65-F5344CB8AC3E}">
        <p14:creationId xmlns:p14="http://schemas.microsoft.com/office/powerpoint/2010/main" val="3410925919"/>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E9F811D-FE1E-CE8A-CC04-688C59888C8E}"/>
              </a:ext>
            </a:extLst>
          </p:cNvPr>
          <p:cNvSpPr>
            <a:spLocks noGrp="1"/>
          </p:cNvSpPr>
          <p:nvPr>
            <p:ph type="body" idx="1"/>
          </p:nvPr>
        </p:nvSpPr>
        <p:spPr>
          <a:xfrm>
            <a:off x="1689100" y="1371600"/>
            <a:ext cx="19785445" cy="11074400"/>
          </a:xfrm>
        </p:spPr>
        <p:txBody>
          <a:bodyPr anchor="t">
            <a:normAutofit/>
          </a:bodyPr>
          <a:lstStyle/>
          <a:p>
            <a:r>
              <a:rPr lang="en-US" sz="8000" dirty="0"/>
              <a:t>Be like-minded.</a:t>
            </a:r>
          </a:p>
          <a:p>
            <a:r>
              <a:rPr lang="en-US" sz="8000" dirty="0"/>
              <a:t>Have the same love.</a:t>
            </a:r>
          </a:p>
          <a:p>
            <a:r>
              <a:rPr lang="en-US" sz="8000" dirty="0"/>
              <a:t>Be one in spirit.</a:t>
            </a:r>
          </a:p>
          <a:p>
            <a:r>
              <a:rPr lang="en-US" sz="8000" dirty="0"/>
              <a:t>Be of one mind. </a:t>
            </a:r>
          </a:p>
        </p:txBody>
      </p:sp>
    </p:spTree>
    <p:extLst>
      <p:ext uri="{BB962C8B-B14F-4D97-AF65-F5344CB8AC3E}">
        <p14:creationId xmlns:p14="http://schemas.microsoft.com/office/powerpoint/2010/main" val="2009881271"/>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0427087-4CBC-1A5B-2B5A-559C74370325}"/>
              </a:ext>
            </a:extLst>
          </p:cNvPr>
          <p:cNvSpPr>
            <a:spLocks noGrp="1"/>
          </p:cNvSpPr>
          <p:nvPr>
            <p:ph type="body" sz="quarter" idx="14"/>
          </p:nvPr>
        </p:nvSpPr>
        <p:spPr>
          <a:xfrm>
            <a:off x="2387600" y="4366850"/>
            <a:ext cx="19621500" cy="3057247"/>
          </a:xfrm>
        </p:spPr>
        <p:txBody>
          <a:bodyPr/>
          <a:lstStyle/>
          <a:p>
            <a:r>
              <a:rPr lang="en-US" dirty="0"/>
              <a:t>So then let us pursue what makes for </a:t>
            </a:r>
            <a:br>
              <a:rPr lang="en-US" dirty="0"/>
            </a:br>
            <a:r>
              <a:rPr lang="en-US" dirty="0"/>
              <a:t>peace and for mutual upbuilding.</a:t>
            </a:r>
          </a:p>
          <a:p>
            <a:endParaRPr lang="en-US" dirty="0"/>
          </a:p>
          <a:p>
            <a:r>
              <a:rPr lang="en-US" sz="4800" i="1" dirty="0">
                <a:solidFill>
                  <a:srgbClr val="10AFE3"/>
                </a:solidFill>
              </a:rPr>
              <a:t>Romans 14:19 </a:t>
            </a:r>
          </a:p>
        </p:txBody>
      </p:sp>
    </p:spTree>
    <p:extLst>
      <p:ext uri="{BB962C8B-B14F-4D97-AF65-F5344CB8AC3E}">
        <p14:creationId xmlns:p14="http://schemas.microsoft.com/office/powerpoint/2010/main" val="2988848449"/>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84A70-3352-3834-DF69-A955EA4F63BF}"/>
              </a:ext>
            </a:extLst>
          </p:cNvPr>
          <p:cNvSpPr>
            <a:spLocks noGrp="1"/>
          </p:cNvSpPr>
          <p:nvPr>
            <p:ph type="title"/>
          </p:nvPr>
        </p:nvSpPr>
        <p:spPr/>
        <p:txBody>
          <a:bodyPr/>
          <a:lstStyle/>
          <a:p>
            <a:r>
              <a:rPr lang="en-US" dirty="0"/>
              <a:t>3. We Have to Work Together</a:t>
            </a:r>
          </a:p>
        </p:txBody>
      </p:sp>
    </p:spTree>
    <p:extLst>
      <p:ext uri="{BB962C8B-B14F-4D97-AF65-F5344CB8AC3E}">
        <p14:creationId xmlns:p14="http://schemas.microsoft.com/office/powerpoint/2010/main" val="3841433418"/>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648D89C-DFC6-C7C9-19C3-D7F195EC2822}"/>
              </a:ext>
            </a:extLst>
          </p:cNvPr>
          <p:cNvSpPr>
            <a:spLocks noGrp="1"/>
          </p:cNvSpPr>
          <p:nvPr>
            <p:ph type="body" sz="quarter" idx="14"/>
          </p:nvPr>
        </p:nvSpPr>
        <p:spPr>
          <a:xfrm>
            <a:off x="2387600" y="4973374"/>
            <a:ext cx="19621500" cy="3795911"/>
          </a:xfrm>
        </p:spPr>
        <p:txBody>
          <a:bodyPr/>
          <a:lstStyle/>
          <a:p>
            <a:r>
              <a:rPr lang="en-US" dirty="0"/>
              <a:t>Do nothing out of selfish ambition or vain conceit. Rather, in humility value others above yourselves, not looking to your own interests but each of you to the interests of the others.</a:t>
            </a:r>
          </a:p>
          <a:p>
            <a:endParaRPr lang="en-US" dirty="0"/>
          </a:p>
          <a:p>
            <a:r>
              <a:rPr lang="en-US" sz="4800" dirty="0">
                <a:solidFill>
                  <a:srgbClr val="10AFE3"/>
                </a:solidFill>
              </a:rPr>
              <a:t>Philippians 2:3-4 </a:t>
            </a:r>
          </a:p>
        </p:txBody>
      </p:sp>
    </p:spTree>
    <p:extLst>
      <p:ext uri="{BB962C8B-B14F-4D97-AF65-F5344CB8AC3E}">
        <p14:creationId xmlns:p14="http://schemas.microsoft.com/office/powerpoint/2010/main" val="725235727"/>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D89B2-C25E-49C3-BA24-2D46D46FCE77}"/>
              </a:ext>
            </a:extLst>
          </p:cNvPr>
          <p:cNvSpPr>
            <a:spLocks noGrp="1"/>
          </p:cNvSpPr>
          <p:nvPr>
            <p:ph type="title"/>
          </p:nvPr>
        </p:nvSpPr>
        <p:spPr/>
        <p:txBody>
          <a:bodyPr>
            <a:normAutofit fontScale="90000"/>
          </a:bodyPr>
          <a:lstStyle/>
          <a:p>
            <a:r>
              <a:rPr lang="en-US" dirty="0"/>
              <a:t>If we are going to work together, we have to say “no” and “yes” </a:t>
            </a:r>
            <a:br>
              <a:rPr lang="en-US" dirty="0"/>
            </a:br>
            <a:r>
              <a:rPr lang="en-US" dirty="0"/>
              <a:t>to the right things.</a:t>
            </a:r>
          </a:p>
        </p:txBody>
      </p:sp>
    </p:spTree>
    <p:extLst>
      <p:ext uri="{BB962C8B-B14F-4D97-AF65-F5344CB8AC3E}">
        <p14:creationId xmlns:p14="http://schemas.microsoft.com/office/powerpoint/2010/main" val="4146108871"/>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BE589-5866-9C21-361B-CBC3A472695A}"/>
              </a:ext>
            </a:extLst>
          </p:cNvPr>
          <p:cNvSpPr>
            <a:spLocks noGrp="1"/>
          </p:cNvSpPr>
          <p:nvPr>
            <p:ph type="title"/>
          </p:nvPr>
        </p:nvSpPr>
        <p:spPr/>
        <p:txBody>
          <a:bodyPr anchor="t">
            <a:noAutofit/>
          </a:bodyPr>
          <a:lstStyle/>
          <a:p>
            <a:br>
              <a:rPr lang="en-US" sz="8000" dirty="0"/>
            </a:br>
            <a:r>
              <a:rPr lang="en-US" sz="8000" dirty="0"/>
              <a:t>We have to say “no” to:</a:t>
            </a:r>
          </a:p>
        </p:txBody>
      </p:sp>
      <p:sp>
        <p:nvSpPr>
          <p:cNvPr id="3" name="Text Placeholder 2">
            <a:extLst>
              <a:ext uri="{FF2B5EF4-FFF2-40B4-BE49-F238E27FC236}">
                <a16:creationId xmlns:a16="http://schemas.microsoft.com/office/drawing/2014/main" id="{CF6131FB-5A50-2642-E183-C991940F2204}"/>
              </a:ext>
            </a:extLst>
          </p:cNvPr>
          <p:cNvSpPr>
            <a:spLocks noGrp="1"/>
          </p:cNvSpPr>
          <p:nvPr>
            <p:ph type="body" idx="1"/>
          </p:nvPr>
        </p:nvSpPr>
        <p:spPr>
          <a:xfrm>
            <a:off x="1689100" y="3956313"/>
            <a:ext cx="19785445" cy="7682975"/>
          </a:xfrm>
        </p:spPr>
        <p:txBody>
          <a:bodyPr anchor="t">
            <a:normAutofit/>
          </a:bodyPr>
          <a:lstStyle/>
          <a:p>
            <a:r>
              <a:rPr lang="en-US" sz="8000" dirty="0"/>
              <a:t>Selfish ambition</a:t>
            </a:r>
          </a:p>
          <a:p>
            <a:r>
              <a:rPr lang="en-US" sz="8000" dirty="0"/>
              <a:t>Vain conceit</a:t>
            </a:r>
          </a:p>
          <a:p>
            <a:pPr marL="0" indent="0">
              <a:buNone/>
            </a:pPr>
            <a:endParaRPr lang="en-US" sz="8000" dirty="0"/>
          </a:p>
        </p:txBody>
      </p:sp>
    </p:spTree>
    <p:extLst>
      <p:ext uri="{BB962C8B-B14F-4D97-AF65-F5344CB8AC3E}">
        <p14:creationId xmlns:p14="http://schemas.microsoft.com/office/powerpoint/2010/main" val="2487400286"/>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EB580BB-D726-FD6C-218A-756741FF9DDF}"/>
              </a:ext>
            </a:extLst>
          </p:cNvPr>
          <p:cNvSpPr txBox="1">
            <a:spLocks/>
          </p:cNvSpPr>
          <p:nvPr/>
        </p:nvSpPr>
        <p:spPr>
          <a:xfrm>
            <a:off x="1689100" y="355600"/>
            <a:ext cx="21005800" cy="2286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t">
            <a:noAutofit/>
          </a:bodyPr>
          <a:lstStyle>
            <a:lvl1pPr marL="0" marR="0" indent="0" algn="l" defTabSz="825500" rtl="0" latinLnBrk="0">
              <a:lnSpc>
                <a:spcPct val="100000"/>
              </a:lnSpc>
              <a:spcBef>
                <a:spcPts val="0"/>
              </a:spcBef>
              <a:spcAft>
                <a:spcPts val="0"/>
              </a:spcAft>
              <a:buClrTx/>
              <a:buSzTx/>
              <a:buFontTx/>
              <a:buNone/>
              <a:tabLst/>
              <a:defRPr sz="11200" b="0" i="0" u="none" strike="noStrike" cap="none" spc="0" baseline="0">
                <a:ln>
                  <a:noFill/>
                </a:ln>
                <a:solidFill>
                  <a:schemeClr val="bg1"/>
                </a:solidFill>
                <a:uFillTx/>
                <a:latin typeface="+mn-lt"/>
                <a:ea typeface="+mn-ea"/>
                <a:cs typeface="+mn-cs"/>
                <a:sym typeface="Helvetica Neue Medium"/>
              </a:defRPr>
            </a:lvl1pPr>
            <a:lvl2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2pPr>
            <a:lvl3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3pPr>
            <a:lvl4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4pPr>
            <a:lvl5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5pPr>
            <a:lvl6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6pPr>
            <a:lvl7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7pPr>
            <a:lvl8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8pPr>
            <a:lvl9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9pPr>
          </a:lstStyle>
          <a:p>
            <a:pPr hangingPunct="1"/>
            <a:br>
              <a:rPr lang="en-US" sz="8000" dirty="0"/>
            </a:br>
            <a:r>
              <a:rPr lang="en-US" sz="8000" dirty="0"/>
              <a:t>We have to say “yes” to:</a:t>
            </a:r>
          </a:p>
        </p:txBody>
      </p:sp>
      <p:sp>
        <p:nvSpPr>
          <p:cNvPr id="5" name="Text Placeholder 2">
            <a:extLst>
              <a:ext uri="{FF2B5EF4-FFF2-40B4-BE49-F238E27FC236}">
                <a16:creationId xmlns:a16="http://schemas.microsoft.com/office/drawing/2014/main" id="{AE2C070C-12EF-7B25-3664-35CA6AD7D976}"/>
              </a:ext>
            </a:extLst>
          </p:cNvPr>
          <p:cNvSpPr txBox="1">
            <a:spLocks/>
          </p:cNvSpPr>
          <p:nvPr/>
        </p:nvSpPr>
        <p:spPr>
          <a:xfrm>
            <a:off x="1689100" y="3956313"/>
            <a:ext cx="19785445" cy="768297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t">
            <a:normAutofit/>
          </a:bodyPr>
          <a:lstStyle>
            <a:lvl1pPr marL="63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chemeClr val="bg1"/>
                </a:solidFill>
                <a:uFillTx/>
                <a:latin typeface="Helvetica Neue"/>
                <a:ea typeface="Helvetica Neue"/>
                <a:cs typeface="Helvetica Neue"/>
                <a:sym typeface="Helvetica Neue"/>
              </a:defRPr>
            </a:lvl1pPr>
            <a:lvl2pPr marL="127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chemeClr val="bg1"/>
                </a:solidFill>
                <a:uFillTx/>
                <a:latin typeface="Helvetica Neue"/>
                <a:ea typeface="Helvetica Neue"/>
                <a:cs typeface="Helvetica Neue"/>
                <a:sym typeface="Helvetica Neue"/>
              </a:defRPr>
            </a:lvl2pPr>
            <a:lvl3pPr marL="190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chemeClr val="bg1"/>
                </a:solidFill>
                <a:uFillTx/>
                <a:latin typeface="Helvetica Neue"/>
                <a:ea typeface="Helvetica Neue"/>
                <a:cs typeface="Helvetica Neue"/>
                <a:sym typeface="Helvetica Neue"/>
              </a:defRPr>
            </a:lvl3pPr>
            <a:lvl4pPr marL="254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chemeClr val="bg1"/>
                </a:solidFill>
                <a:uFillTx/>
                <a:latin typeface="Helvetica Neue"/>
                <a:ea typeface="Helvetica Neue"/>
                <a:cs typeface="Helvetica Neue"/>
                <a:sym typeface="Helvetica Neue"/>
              </a:defRPr>
            </a:lvl4pPr>
            <a:lvl5pPr marL="317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chemeClr val="bg1"/>
                </a:solidFill>
                <a:uFillTx/>
                <a:latin typeface="Helvetica Neue"/>
                <a:ea typeface="Helvetica Neue"/>
                <a:cs typeface="Helvetica Neue"/>
                <a:sym typeface="Helvetica Neue"/>
              </a:defRPr>
            </a:lvl5pPr>
            <a:lvl6pPr marL="381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9pPr>
          </a:lstStyle>
          <a:p>
            <a:pPr hangingPunct="1"/>
            <a:r>
              <a:rPr lang="en-US" sz="8000" dirty="0"/>
              <a:t>The importance of others</a:t>
            </a:r>
          </a:p>
          <a:p>
            <a:pPr hangingPunct="1"/>
            <a:r>
              <a:rPr lang="en-US" sz="8000" dirty="0"/>
              <a:t>The interests of others</a:t>
            </a:r>
          </a:p>
          <a:p>
            <a:pPr marL="0" indent="0" hangingPunct="1">
              <a:buFontTx/>
              <a:buNone/>
            </a:pPr>
            <a:endParaRPr lang="en-US" sz="8000" dirty="0"/>
          </a:p>
        </p:txBody>
      </p:sp>
    </p:spTree>
    <p:extLst>
      <p:ext uri="{BB962C8B-B14F-4D97-AF65-F5344CB8AC3E}">
        <p14:creationId xmlns:p14="http://schemas.microsoft.com/office/powerpoint/2010/main" val="38775035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Title"/>
          <p:cNvSpPr txBox="1"/>
          <p:nvPr/>
        </p:nvSpPr>
        <p:spPr>
          <a:xfrm>
            <a:off x="1447800" y="715506"/>
            <a:ext cx="12412579" cy="121058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lgn="l">
              <a:defRPr sz="5400" cap="all">
                <a:solidFill>
                  <a:srgbClr val="0E274A"/>
                </a:solidFill>
              </a:defRPr>
            </a:lvl1pPr>
          </a:lstStyle>
          <a:p>
            <a:r>
              <a:rPr sz="2800" dirty="0"/>
              <a:t>Titl</a:t>
            </a:r>
            <a:r>
              <a:rPr sz="7200" dirty="0"/>
              <a:t>e</a:t>
            </a:r>
          </a:p>
        </p:txBody>
      </p:sp>
      <p:sp>
        <p:nvSpPr>
          <p:cNvPr id="157" name="Body Copy"/>
          <p:cNvSpPr txBox="1"/>
          <p:nvPr/>
        </p:nvSpPr>
        <p:spPr>
          <a:xfrm>
            <a:off x="1548078" y="2895056"/>
            <a:ext cx="10540316" cy="12065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a:defRPr sz="3600">
                <a:solidFill>
                  <a:srgbClr val="0E274A"/>
                </a:solidFill>
              </a:defRPr>
            </a:lvl1pPr>
          </a:lstStyle>
          <a:p>
            <a:r>
              <a:rPr dirty="0"/>
              <a:t>Body Copy</a:t>
            </a:r>
            <a:endParaRPr dirty="0">
              <a:latin typeface="Times"/>
              <a:ea typeface="Times"/>
              <a:cs typeface="Times"/>
              <a:sym typeface="Times"/>
            </a:endParaRPr>
          </a:p>
        </p:txBody>
      </p:sp>
      <p:sp>
        <p:nvSpPr>
          <p:cNvPr id="6" name="Title Text">
            <a:extLst>
              <a:ext uri="{FF2B5EF4-FFF2-40B4-BE49-F238E27FC236}">
                <a16:creationId xmlns:a16="http://schemas.microsoft.com/office/drawing/2014/main" id="{22221792-26D6-EACA-4F79-0908A8AA8B37}"/>
              </a:ext>
            </a:extLst>
          </p:cNvPr>
          <p:cNvSpPr txBox="1">
            <a:spLocks/>
          </p:cNvSpPr>
          <p:nvPr/>
        </p:nvSpPr>
        <p:spPr>
          <a:xfrm>
            <a:off x="2443275" y="4533900"/>
            <a:ext cx="19497450" cy="4648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lvl1pPr marL="0" marR="0" indent="0" algn="l" defTabSz="825500" rtl="0" latinLnBrk="0">
              <a:lnSpc>
                <a:spcPct val="100000"/>
              </a:lnSpc>
              <a:spcBef>
                <a:spcPts val="0"/>
              </a:spcBef>
              <a:spcAft>
                <a:spcPts val="0"/>
              </a:spcAft>
              <a:buClrTx/>
              <a:buSzTx/>
              <a:buFontTx/>
              <a:buNone/>
              <a:tabLst/>
              <a:defRPr sz="11100" b="1" i="0" u="none" strike="noStrike" cap="all" spc="0" baseline="0">
                <a:ln>
                  <a:noFill/>
                </a:ln>
                <a:solidFill>
                  <a:srgbClr val="FFFFFF"/>
                </a:solidFill>
                <a:uFillTx/>
                <a:latin typeface="Helvetica Neue"/>
                <a:ea typeface="Helvetica Neue"/>
                <a:cs typeface="Helvetica Neue"/>
                <a:sym typeface="Helvetica Neue"/>
              </a:defRPr>
            </a:lvl1pPr>
            <a:lvl2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2pPr>
            <a:lvl3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3pPr>
            <a:lvl4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4pPr>
            <a:lvl5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5pPr>
            <a:lvl6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6pPr>
            <a:lvl7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7pPr>
            <a:lvl8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8pPr>
            <a:lvl9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9pPr>
          </a:lstStyle>
          <a:p>
            <a:pPr algn="ctr" hangingPunct="1"/>
            <a:r>
              <a:rPr lang="en-US" sz="13800" spc="600" dirty="0">
                <a:latin typeface="HELVETICA NEUE CONDENSED" panose="02000503000000020004" pitchFamily="2" charset="0"/>
                <a:ea typeface="HELVETICA NEUE CONDENSED" panose="02000503000000020004" pitchFamily="2" charset="0"/>
                <a:cs typeface="HELVETICA NEUE CONDENSED" panose="02000503000000020004" pitchFamily="2" charset="0"/>
              </a:rPr>
              <a:t>Stick together</a:t>
            </a:r>
          </a:p>
          <a:p>
            <a:pPr algn="ctr" hangingPunct="1"/>
            <a:r>
              <a:rPr lang="en-US" sz="7800" b="0" spc="300" dirty="0">
                <a:solidFill>
                  <a:srgbClr val="10AFE3"/>
                </a:solidFill>
                <a:latin typeface="Helvetica Neue" panose="02000503000000020004" pitchFamily="2" charset="0"/>
                <a:ea typeface="Helvetica Neue" panose="02000503000000020004" pitchFamily="2" charset="0"/>
                <a:cs typeface="Helvetica Neue" panose="02000503000000020004" pitchFamily="2" charset="0"/>
              </a:rPr>
              <a:t>Brian </a:t>
            </a:r>
            <a:r>
              <a:rPr lang="en-US" sz="7800" b="0" spc="300" dirty="0" err="1">
                <a:solidFill>
                  <a:srgbClr val="10AFE3"/>
                </a:solidFill>
                <a:latin typeface="Helvetica Neue" panose="02000503000000020004" pitchFamily="2" charset="0"/>
                <a:ea typeface="Helvetica Neue" panose="02000503000000020004" pitchFamily="2" charset="0"/>
                <a:cs typeface="Helvetica Neue" panose="02000503000000020004" pitchFamily="2" charset="0"/>
              </a:rPr>
              <a:t>bloye</a:t>
            </a:r>
            <a:endParaRPr lang="en-US" sz="7800" b="0" spc="300" dirty="0">
              <a:latin typeface="Helvetica Neue" panose="02000503000000020004" pitchFamily="2" charset="0"/>
              <a:ea typeface="Helvetica Neue" panose="02000503000000020004" pitchFamily="2" charset="0"/>
              <a:cs typeface="Helvetica Neue" panose="02000503000000020004" pitchFamily="2" charset="0"/>
            </a:endParaRPr>
          </a:p>
          <a:p>
            <a:pPr algn="ctr" hangingPunct="1"/>
            <a:endParaRPr lang="en-US" sz="1800" dirty="0"/>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C75A7-EC7D-FF54-AF6C-8343BAE94434}"/>
              </a:ext>
            </a:extLst>
          </p:cNvPr>
          <p:cNvSpPr>
            <a:spLocks noGrp="1"/>
          </p:cNvSpPr>
          <p:nvPr>
            <p:ph type="title"/>
          </p:nvPr>
        </p:nvSpPr>
        <p:spPr/>
        <p:txBody>
          <a:bodyPr>
            <a:normAutofit/>
          </a:bodyPr>
          <a:lstStyle/>
          <a:p>
            <a:r>
              <a:rPr lang="en-US" b="1" dirty="0">
                <a:solidFill>
                  <a:srgbClr val="10AFE3"/>
                </a:solidFill>
              </a:rPr>
              <a:t>The Key </a:t>
            </a:r>
            <a:br>
              <a:rPr lang="en-US" dirty="0"/>
            </a:br>
            <a:r>
              <a:rPr lang="en-US" sz="8800" dirty="0"/>
              <a:t>Humility</a:t>
            </a:r>
            <a:endParaRPr lang="en-US" dirty="0"/>
          </a:p>
        </p:txBody>
      </p:sp>
    </p:spTree>
    <p:extLst>
      <p:ext uri="{BB962C8B-B14F-4D97-AF65-F5344CB8AC3E}">
        <p14:creationId xmlns:p14="http://schemas.microsoft.com/office/powerpoint/2010/main" val="3662718459"/>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69D82F2-91B9-9AAC-3F74-72D87A78F624}"/>
              </a:ext>
            </a:extLst>
          </p:cNvPr>
          <p:cNvSpPr>
            <a:spLocks noGrp="1"/>
          </p:cNvSpPr>
          <p:nvPr>
            <p:ph type="body" sz="quarter" idx="14"/>
          </p:nvPr>
        </p:nvSpPr>
        <p:spPr>
          <a:xfrm>
            <a:off x="2387600" y="4221381"/>
            <a:ext cx="19621500" cy="5273238"/>
          </a:xfrm>
        </p:spPr>
        <p:txBody>
          <a:bodyPr/>
          <a:lstStyle/>
          <a:p>
            <a:r>
              <a:rPr lang="en-US" dirty="0"/>
              <a:t>In the same way, you who are younger, submit yourselves to your elders. All of you, clothe yourselves with humility toward one another, because, “God opposes the proud but shows favor to the humble.”  Humble yourselves, therefore, under God’s mighty hand, </a:t>
            </a:r>
            <a:r>
              <a:rPr lang="en-US"/>
              <a:t>that He </a:t>
            </a:r>
            <a:r>
              <a:rPr lang="en-US" dirty="0"/>
              <a:t>may lift you up in due time.</a:t>
            </a:r>
          </a:p>
          <a:p>
            <a:endParaRPr lang="en-US" sz="4800" dirty="0"/>
          </a:p>
          <a:p>
            <a:r>
              <a:rPr lang="en-US" sz="4800" i="1" dirty="0">
                <a:solidFill>
                  <a:srgbClr val="10AFE3"/>
                </a:solidFill>
              </a:rPr>
              <a:t>1 Peter 5:5-6 </a:t>
            </a:r>
            <a:endParaRPr lang="en-US" i="1" dirty="0">
              <a:solidFill>
                <a:srgbClr val="10AFE3"/>
              </a:solidFill>
            </a:endParaRPr>
          </a:p>
        </p:txBody>
      </p:sp>
    </p:spTree>
    <p:extLst>
      <p:ext uri="{BB962C8B-B14F-4D97-AF65-F5344CB8AC3E}">
        <p14:creationId xmlns:p14="http://schemas.microsoft.com/office/powerpoint/2010/main" val="1382214693"/>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1F14776-4F6C-71E1-F980-ADED2E4A384B}"/>
              </a:ext>
            </a:extLst>
          </p:cNvPr>
          <p:cNvSpPr>
            <a:spLocks noGrp="1"/>
          </p:cNvSpPr>
          <p:nvPr>
            <p:ph type="body" sz="quarter" idx="14"/>
          </p:nvPr>
        </p:nvSpPr>
        <p:spPr>
          <a:xfrm>
            <a:off x="2387600" y="4961077"/>
            <a:ext cx="19621500" cy="3057247"/>
          </a:xfrm>
        </p:spPr>
        <p:txBody>
          <a:bodyPr/>
          <a:lstStyle/>
          <a:p>
            <a:r>
              <a:rPr lang="en-US" dirty="0"/>
              <a:t>Make every effort to keep the unity of the</a:t>
            </a:r>
            <a:br>
              <a:rPr lang="en-US" dirty="0"/>
            </a:br>
            <a:r>
              <a:rPr lang="en-US" dirty="0"/>
              <a:t> Spirit through the bond of peace.</a:t>
            </a:r>
          </a:p>
          <a:p>
            <a:endParaRPr lang="en-US" dirty="0"/>
          </a:p>
          <a:p>
            <a:r>
              <a:rPr lang="en-US" sz="4800" i="1" dirty="0">
                <a:solidFill>
                  <a:srgbClr val="10AFE3"/>
                </a:solidFill>
              </a:rPr>
              <a:t>Ephesians 4:3 </a:t>
            </a:r>
          </a:p>
        </p:txBody>
      </p:sp>
    </p:spTree>
    <p:extLst>
      <p:ext uri="{BB962C8B-B14F-4D97-AF65-F5344CB8AC3E}">
        <p14:creationId xmlns:p14="http://schemas.microsoft.com/office/powerpoint/2010/main" val="2752275598"/>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1791B-74E8-AA98-CEF7-E86BBEEB7246}"/>
              </a:ext>
            </a:extLst>
          </p:cNvPr>
          <p:cNvSpPr>
            <a:spLocks noGrp="1"/>
          </p:cNvSpPr>
          <p:nvPr>
            <p:ph type="title"/>
          </p:nvPr>
        </p:nvSpPr>
        <p:spPr/>
        <p:txBody>
          <a:bodyPr>
            <a:normAutofit/>
          </a:bodyPr>
          <a:lstStyle/>
          <a:p>
            <a:r>
              <a:rPr lang="en-US" b="1" dirty="0">
                <a:solidFill>
                  <a:srgbClr val="10AFE3"/>
                </a:solidFill>
              </a:rPr>
              <a:t>If We Are Going to Stick Together…</a:t>
            </a:r>
          </a:p>
        </p:txBody>
      </p:sp>
    </p:spTree>
    <p:extLst>
      <p:ext uri="{BB962C8B-B14F-4D97-AF65-F5344CB8AC3E}">
        <p14:creationId xmlns:p14="http://schemas.microsoft.com/office/powerpoint/2010/main" val="1705014844"/>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A25A5-4A0B-9BCD-6543-BB71A11DA27C}"/>
              </a:ext>
            </a:extLst>
          </p:cNvPr>
          <p:cNvSpPr>
            <a:spLocks noGrp="1"/>
          </p:cNvSpPr>
          <p:nvPr>
            <p:ph type="title"/>
          </p:nvPr>
        </p:nvSpPr>
        <p:spPr/>
        <p:txBody>
          <a:bodyPr/>
          <a:lstStyle/>
          <a:p>
            <a:pPr marL="1371600" indent="-1371600">
              <a:buFont typeface="+mj-lt"/>
              <a:buAutoNum type="arabicPeriod"/>
            </a:pPr>
            <a:r>
              <a:rPr lang="en-US" dirty="0"/>
              <a:t>We Have to Build on the Right Foundation</a:t>
            </a:r>
          </a:p>
        </p:txBody>
      </p:sp>
    </p:spTree>
    <p:extLst>
      <p:ext uri="{BB962C8B-B14F-4D97-AF65-F5344CB8AC3E}">
        <p14:creationId xmlns:p14="http://schemas.microsoft.com/office/powerpoint/2010/main" val="28661707"/>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47CA522-14AE-8505-D25B-479B6180A929}"/>
              </a:ext>
            </a:extLst>
          </p:cNvPr>
          <p:cNvSpPr>
            <a:spLocks noGrp="1"/>
          </p:cNvSpPr>
          <p:nvPr>
            <p:ph type="body" sz="quarter" idx="14"/>
          </p:nvPr>
        </p:nvSpPr>
        <p:spPr>
          <a:xfrm>
            <a:off x="2387600" y="4480816"/>
            <a:ext cx="19621500" cy="3795911"/>
          </a:xfrm>
        </p:spPr>
        <p:txBody>
          <a:bodyPr/>
          <a:lstStyle/>
          <a:p>
            <a:r>
              <a:rPr lang="en-US" dirty="0"/>
              <a:t>Therefore, if you have any encouragement from being united </a:t>
            </a:r>
            <a:br>
              <a:rPr lang="en-US" dirty="0"/>
            </a:br>
            <a:r>
              <a:rPr lang="en-US" dirty="0"/>
              <a:t>with Christ, if any comfort from his love, if any common sharing in</a:t>
            </a:r>
            <a:br>
              <a:rPr lang="en-US" dirty="0"/>
            </a:br>
            <a:r>
              <a:rPr lang="en-US" dirty="0"/>
              <a:t> the Spirit, if any tenderness and compassion….</a:t>
            </a:r>
          </a:p>
          <a:p>
            <a:endParaRPr lang="en-US" dirty="0"/>
          </a:p>
          <a:p>
            <a:r>
              <a:rPr lang="en-US" sz="4800" i="1" dirty="0">
                <a:solidFill>
                  <a:srgbClr val="10AFE3"/>
                </a:solidFill>
              </a:rPr>
              <a:t>Philippians 2:1 </a:t>
            </a:r>
          </a:p>
        </p:txBody>
      </p:sp>
    </p:spTree>
    <p:extLst>
      <p:ext uri="{BB962C8B-B14F-4D97-AF65-F5344CB8AC3E}">
        <p14:creationId xmlns:p14="http://schemas.microsoft.com/office/powerpoint/2010/main" val="1454049637"/>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5D0E7-D9F7-2AF0-B833-7DA75AFF192B}"/>
              </a:ext>
            </a:extLst>
          </p:cNvPr>
          <p:cNvSpPr>
            <a:spLocks noGrp="1"/>
          </p:cNvSpPr>
          <p:nvPr>
            <p:ph type="title"/>
          </p:nvPr>
        </p:nvSpPr>
        <p:spPr/>
        <p:txBody>
          <a:bodyPr/>
          <a:lstStyle/>
          <a:p>
            <a:r>
              <a:rPr lang="en-US" dirty="0"/>
              <a:t>2. We Have to Pursue Unity</a:t>
            </a:r>
          </a:p>
        </p:txBody>
      </p:sp>
    </p:spTree>
    <p:extLst>
      <p:ext uri="{BB962C8B-B14F-4D97-AF65-F5344CB8AC3E}">
        <p14:creationId xmlns:p14="http://schemas.microsoft.com/office/powerpoint/2010/main" val="4227713464"/>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A16C897-583A-83F3-A48E-CF9078A84E05}"/>
              </a:ext>
            </a:extLst>
          </p:cNvPr>
          <p:cNvSpPr>
            <a:spLocks noGrp="1"/>
          </p:cNvSpPr>
          <p:nvPr>
            <p:ph type="body" sz="quarter" idx="14"/>
          </p:nvPr>
        </p:nvSpPr>
        <p:spPr>
          <a:xfrm>
            <a:off x="2387600" y="4961077"/>
            <a:ext cx="19621500" cy="3057247"/>
          </a:xfrm>
        </p:spPr>
        <p:txBody>
          <a:bodyPr/>
          <a:lstStyle/>
          <a:p>
            <a:r>
              <a:rPr lang="en-US" dirty="0"/>
              <a:t>Then make my joy complete by being like-minded, having </a:t>
            </a:r>
            <a:br>
              <a:rPr lang="en-US" dirty="0"/>
            </a:br>
            <a:r>
              <a:rPr lang="en-US" dirty="0"/>
              <a:t>the same love, being one in spirit and of one mind. </a:t>
            </a:r>
          </a:p>
          <a:p>
            <a:endParaRPr lang="en-US" dirty="0"/>
          </a:p>
          <a:p>
            <a:r>
              <a:rPr lang="en-US" sz="4800" i="1" dirty="0">
                <a:solidFill>
                  <a:srgbClr val="10AFE3"/>
                </a:solidFill>
              </a:rPr>
              <a:t>Philippians 2:2</a:t>
            </a:r>
          </a:p>
        </p:txBody>
      </p:sp>
    </p:spTree>
    <p:extLst>
      <p:ext uri="{BB962C8B-B14F-4D97-AF65-F5344CB8AC3E}">
        <p14:creationId xmlns:p14="http://schemas.microsoft.com/office/powerpoint/2010/main" val="3103332980"/>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2">
            <a:extLst>
              <a:ext uri="{FF2B5EF4-FFF2-40B4-BE49-F238E27FC236}">
                <a16:creationId xmlns:a16="http://schemas.microsoft.com/office/drawing/2014/main" id="{17F00136-479D-5BC4-5A9C-E742696C752C}"/>
              </a:ext>
            </a:extLst>
          </p:cNvPr>
          <p:cNvSpPr txBox="1">
            <a:spLocks/>
          </p:cNvSpPr>
          <p:nvPr/>
        </p:nvSpPr>
        <p:spPr>
          <a:xfrm>
            <a:off x="1658620" y="1402080"/>
            <a:ext cx="19785445" cy="11074400"/>
          </a:xfrm>
          <a:prstGeom prst="rect">
            <a:avLst/>
          </a:prstGeom>
        </p:spPr>
        <p:txBody>
          <a:bodyPr anchor="t">
            <a:normAutofit/>
          </a:bodyPr>
          <a:lstStyle>
            <a:lvl1pPr marL="63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1pPr>
            <a:lvl2pPr marL="127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5pPr>
            <a:lvl6pPr marL="381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9pPr>
          </a:lstStyle>
          <a:p>
            <a:pPr hangingPunct="1"/>
            <a:r>
              <a:rPr lang="en-US" sz="8000" dirty="0">
                <a:solidFill>
                  <a:schemeClr val="bg1"/>
                </a:solidFill>
              </a:rPr>
              <a:t>Be like-minded.</a:t>
            </a:r>
          </a:p>
        </p:txBody>
      </p:sp>
    </p:spTree>
    <p:extLst>
      <p:ext uri="{BB962C8B-B14F-4D97-AF65-F5344CB8AC3E}">
        <p14:creationId xmlns:p14="http://schemas.microsoft.com/office/powerpoint/2010/main" val="1687797642"/>
      </p:ext>
    </p:extLst>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b7b18062-71ef-4bc8-8573-60184d635236">
      <Terms xmlns="http://schemas.microsoft.com/office/infopath/2007/PartnerControls"/>
    </lcf76f155ced4ddcb4097134ff3c332f>
    <TaxCatchAll xmlns="437cb193-19da-4ead-aad1-c13397854c5a"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8005DDE3ED0F148850BE0EF286FFFE0" ma:contentTypeVersion="15" ma:contentTypeDescription="Create a new document." ma:contentTypeScope="" ma:versionID="bacb2b678ce1a6fafd1c313921dddfc3">
  <xsd:schema xmlns:xsd="http://www.w3.org/2001/XMLSchema" xmlns:xs="http://www.w3.org/2001/XMLSchema" xmlns:p="http://schemas.microsoft.com/office/2006/metadata/properties" xmlns:ns2="b7b18062-71ef-4bc8-8573-60184d635236" xmlns:ns3="437cb193-19da-4ead-aad1-c13397854c5a" targetNamespace="http://schemas.microsoft.com/office/2006/metadata/properties" ma:root="true" ma:fieldsID="3bc7435cf6059a573583853161ca148d" ns2:_="" ns3:_="">
    <xsd:import namespace="b7b18062-71ef-4bc8-8573-60184d635236"/>
    <xsd:import namespace="437cb193-19da-4ead-aad1-c13397854c5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7b18062-71ef-4bc8-8573-60184d63523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ceeece08-28a2-4362-890a-528230c06bde"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437cb193-19da-4ead-aad1-c13397854c5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9a5af6a0-c87b-4987-a295-a439eef85836}" ma:internalName="TaxCatchAll" ma:showField="CatchAllData" ma:web="437cb193-19da-4ead-aad1-c13397854c5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5793F2B-5665-4790-BBCB-A5F11D0AF392}">
  <ds:schemaRefs>
    <ds:schemaRef ds:uri="http://schemas.microsoft.com/sharepoint/v3/contenttype/forms"/>
  </ds:schemaRefs>
</ds:datastoreItem>
</file>

<file path=customXml/itemProps2.xml><?xml version="1.0" encoding="utf-8"?>
<ds:datastoreItem xmlns:ds="http://schemas.openxmlformats.org/officeDocument/2006/customXml" ds:itemID="{305F7B6C-D516-43DF-9FFD-CDD56EA50971}">
  <ds:schemaRefs>
    <ds:schemaRef ds:uri="http://www.w3.org/XML/1998/namespace"/>
    <ds:schemaRef ds:uri="http://purl.org/dc/terms/"/>
    <ds:schemaRef ds:uri="http://schemas.microsoft.com/office/2006/documentManagement/types"/>
    <ds:schemaRef ds:uri="http://schemas.openxmlformats.org/package/2006/metadata/core-properties"/>
    <ds:schemaRef ds:uri="437cb193-19da-4ead-aad1-c13397854c5a"/>
    <ds:schemaRef ds:uri="http://purl.org/dc/dcmitype/"/>
    <ds:schemaRef ds:uri="http://schemas.microsoft.com/office/infopath/2007/PartnerControls"/>
    <ds:schemaRef ds:uri="b7b18062-71ef-4bc8-8573-60184d635236"/>
    <ds:schemaRef ds:uri="http://schemas.microsoft.com/office/2006/metadata/properties"/>
    <ds:schemaRef ds:uri="http://purl.org/dc/elements/1.1/"/>
  </ds:schemaRefs>
</ds:datastoreItem>
</file>

<file path=customXml/itemProps3.xml><?xml version="1.0" encoding="utf-8"?>
<ds:datastoreItem xmlns:ds="http://schemas.openxmlformats.org/officeDocument/2006/customXml" ds:itemID="{4C5341FC-AC9E-492E-8837-A653737C54C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7b18062-71ef-4bc8-8573-60184d635236"/>
    <ds:schemaRef ds:uri="437cb193-19da-4ead-aad1-c13397854c5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61</TotalTime>
  <Words>365</Words>
  <Application>Microsoft Macintosh PowerPoint</Application>
  <PresentationFormat>Custom</PresentationFormat>
  <Paragraphs>47</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Helvetica Neue</vt:lpstr>
      <vt:lpstr>HELVETICA NEUE CONDENSED</vt:lpstr>
      <vt:lpstr>Helvetica Neue Light</vt:lpstr>
      <vt:lpstr>Helvetica Neue Medium</vt:lpstr>
      <vt:lpstr>Times</vt:lpstr>
      <vt:lpstr>White</vt:lpstr>
      <vt:lpstr>PowerPoint Presentation</vt:lpstr>
      <vt:lpstr>PowerPoint Presentation</vt:lpstr>
      <vt:lpstr>PowerPoint Presentation</vt:lpstr>
      <vt:lpstr>If We Are Going to Stick Together…</vt:lpstr>
      <vt:lpstr>We Have to Build on the Right Foundation</vt:lpstr>
      <vt:lpstr>PowerPoint Presentation</vt:lpstr>
      <vt:lpstr>2. We Have to Pursue Unity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3. We Have to Work Together</vt:lpstr>
      <vt:lpstr>PowerPoint Presentation</vt:lpstr>
      <vt:lpstr>If we are going to work together, we have to say “no” and “yes”  to the right things.</vt:lpstr>
      <vt:lpstr> We have to say “no” to:</vt:lpstr>
      <vt:lpstr>PowerPoint Presentation</vt:lpstr>
      <vt:lpstr>The Key  Humility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Text</dc:title>
  <dc:creator>Puckett, Donna</dc:creator>
  <cp:lastModifiedBy>Knuteson, Scott</cp:lastModifiedBy>
  <cp:revision>9</cp:revision>
  <dcterms:modified xsi:type="dcterms:W3CDTF">2022-11-02T00:34:55Z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0x01010098005DDE3ED0F148850BE0EF286FFFE0</vt:lpwstr>
  </property>
</Properties>
</file>