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0"/>
  </p:notesMasterIdLst>
  <p:sldIdLst>
    <p:sldId id="259" r:id="rId5"/>
    <p:sldId id="256" r:id="rId6"/>
    <p:sldId id="257" r:id="rId7"/>
    <p:sldId id="258" r:id="rId8"/>
    <p:sldId id="260" r:id="rId9"/>
    <p:sldId id="261" r:id="rId10"/>
    <p:sldId id="262" r:id="rId11"/>
    <p:sldId id="263" r:id="rId12"/>
    <p:sldId id="264" r:id="rId13"/>
    <p:sldId id="265" r:id="rId14"/>
    <p:sldId id="266" r:id="rId15"/>
    <p:sldId id="267" r:id="rId16"/>
    <p:sldId id="268" r:id="rId17"/>
    <p:sldId id="270" r:id="rId18"/>
    <p:sldId id="271" r:id="rId19"/>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A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714"/>
    <p:restoredTop sz="94718"/>
  </p:normalViewPr>
  <p:slideViewPr>
    <p:cSldViewPr snapToGrid="0" snapToObjects="1">
      <p:cViewPr varScale="1">
        <p:scale>
          <a:sx n="53" d="100"/>
          <a:sy n="53" d="100"/>
        </p:scale>
        <p:origin x="216"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0" name="Shape 150"/>
          <p:cNvSpPr>
            <a:spLocks noGrp="1" noRot="1" noChangeAspect="1"/>
          </p:cNvSpPr>
          <p:nvPr>
            <p:ph type="sldImg"/>
          </p:nvPr>
        </p:nvSpPr>
        <p:spPr>
          <a:xfrm>
            <a:off x="1143000" y="685800"/>
            <a:ext cx="4572000" cy="3429000"/>
          </a:xfrm>
          <a:prstGeom prst="rect">
            <a:avLst/>
          </a:prstGeom>
        </p:spPr>
        <p:txBody>
          <a:bodyPr/>
          <a:lstStyle/>
          <a:p>
            <a:endParaRPr/>
          </a:p>
        </p:txBody>
      </p:sp>
      <p:sp>
        <p:nvSpPr>
          <p:cNvPr id="151" name="Shape 1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8" name="Image"/>
          <p:cNvSpPr>
            <a:spLocks noGrp="1"/>
          </p:cNvSpPr>
          <p:nvPr>
            <p:ph type="pic" idx="13"/>
          </p:nvPr>
        </p:nvSpPr>
        <p:spPr>
          <a:xfrm>
            <a:off x="3125968" y="673100"/>
            <a:ext cx="18135601" cy="8737600"/>
          </a:xfrm>
          <a:prstGeom prst="rect">
            <a:avLst/>
          </a:prstGeom>
        </p:spPr>
        <p:txBody>
          <a:bodyPr lIns="91439" tIns="45719" rIns="91439" bIns="45719" anchor="t">
            <a:noAutofit/>
          </a:bodyPr>
          <a:lstStyle/>
          <a:p>
            <a:endParaRPr/>
          </a:p>
        </p:txBody>
      </p:sp>
      <p:sp>
        <p:nvSpPr>
          <p:cNvPr id="19" name="Title Text"/>
          <p:cNvSpPr txBox="1">
            <a:spLocks noGrp="1"/>
          </p:cNvSpPr>
          <p:nvPr>
            <p:ph type="title"/>
          </p:nvPr>
        </p:nvSpPr>
        <p:spPr>
          <a:xfrm>
            <a:off x="635000" y="9512300"/>
            <a:ext cx="23114000" cy="2006600"/>
          </a:xfrm>
          <a:prstGeom prst="rect">
            <a:avLst/>
          </a:prstGeom>
        </p:spPr>
        <p:txBody>
          <a:bodyPr anchor="b"/>
          <a:lstStyle>
            <a:lvl1pPr>
              <a:defRPr>
                <a:solidFill>
                  <a:schemeClr val="bg1"/>
                </a:solidFill>
              </a:defRPr>
            </a:lvl1pPr>
          </a:lstStyle>
          <a:p>
            <a:r>
              <a:rPr dirty="0"/>
              <a:t>Title Text</a:t>
            </a:r>
          </a:p>
        </p:txBody>
      </p:sp>
      <p:sp>
        <p:nvSpPr>
          <p:cNvPr id="20" name="Body Level One…"/>
          <p:cNvSpPr txBox="1">
            <a:spLocks noGrp="1"/>
          </p:cNvSpPr>
          <p:nvPr>
            <p:ph type="body" sz="quarter" idx="1"/>
          </p:nvPr>
        </p:nvSpPr>
        <p:spPr>
          <a:xfrm>
            <a:off x="635000" y="11442700"/>
            <a:ext cx="23114000" cy="1587500"/>
          </a:xfrm>
          <a:prstGeom prst="rect">
            <a:avLst/>
          </a:prstGeom>
        </p:spPr>
        <p:txBody>
          <a:bodyPr anchor="t"/>
          <a:lstStyle>
            <a:lvl1pPr marL="0" indent="0" algn="ctr">
              <a:spcBef>
                <a:spcPts val="0"/>
              </a:spcBef>
              <a:buSzTx/>
              <a:buNone/>
              <a:defRPr sz="5400">
                <a:solidFill>
                  <a:schemeClr val="bg1"/>
                </a:solidFill>
              </a:defRPr>
            </a:lvl1pPr>
            <a:lvl2pPr marL="0" indent="0" algn="ctr">
              <a:spcBef>
                <a:spcPts val="0"/>
              </a:spcBef>
              <a:buSzTx/>
              <a:buNone/>
              <a:defRPr sz="5400">
                <a:solidFill>
                  <a:schemeClr val="bg1"/>
                </a:solidFill>
              </a:defRPr>
            </a:lvl2pPr>
            <a:lvl3pPr marL="0" indent="0" algn="ctr">
              <a:spcBef>
                <a:spcPts val="0"/>
              </a:spcBef>
              <a:buSzTx/>
              <a:buNone/>
              <a:defRPr sz="5400">
                <a:solidFill>
                  <a:schemeClr val="bg1"/>
                </a:solidFill>
              </a:defRPr>
            </a:lvl3pPr>
            <a:lvl4pPr marL="0" indent="0" algn="ctr">
              <a:spcBef>
                <a:spcPts val="0"/>
              </a:spcBef>
              <a:buSzTx/>
              <a:buNone/>
              <a:defRPr sz="5400">
                <a:solidFill>
                  <a:schemeClr val="bg1"/>
                </a:solidFill>
              </a:defRPr>
            </a:lvl4pPr>
            <a:lvl5pPr marL="0" indent="0" algn="ctr">
              <a:spcBef>
                <a:spcPts val="0"/>
              </a:spcBef>
              <a:buSzTx/>
              <a:buNone/>
              <a:defRPr sz="5400">
                <a:solidFill>
                  <a:schemeClr val="bg1"/>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2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cop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8" name="Title Text"/>
          <p:cNvSpPr txBox="1">
            <a:spLocks noGrp="1"/>
          </p:cNvSpPr>
          <p:nvPr>
            <p:ph type="title"/>
          </p:nvPr>
        </p:nvSpPr>
        <p:spPr>
          <a:xfrm>
            <a:off x="1778000" y="4533900"/>
            <a:ext cx="20828000" cy="4648200"/>
          </a:xfrm>
          <a:prstGeom prst="rect">
            <a:avLst/>
          </a:prstGeom>
        </p:spPr>
        <p:txBody>
          <a:bodyPr/>
          <a:lstStyle>
            <a:lvl1pPr>
              <a:defRPr>
                <a:solidFill>
                  <a:schemeClr val="bg1"/>
                </a:solidFill>
              </a:defRPr>
            </a:lvl1pPr>
          </a:lstStyle>
          <a:p>
            <a:r>
              <a:rPr dirty="0"/>
              <a:t>Title Text</a:t>
            </a:r>
          </a:p>
        </p:txBody>
      </p:sp>
      <p:sp>
        <p:nvSpPr>
          <p:cNvPr id="2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Blank with title">
    <p:spTree>
      <p:nvGrpSpPr>
        <p:cNvPr id="1" name=""/>
        <p:cNvGrpSpPr/>
        <p:nvPr/>
      </p:nvGrpSpPr>
      <p:grpSpPr>
        <a:xfrm>
          <a:off x="0" y="0"/>
          <a:ext cx="0" cy="0"/>
          <a:chOff x="0" y="0"/>
          <a:chExt cx="0" cy="0"/>
        </a:xfrm>
      </p:grpSpPr>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lank with title (nav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Photo -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2" name="Image"/>
          <p:cNvSpPr>
            <a:spLocks noGrp="1"/>
          </p:cNvSpPr>
          <p:nvPr>
            <p:ph type="pic" sz="half" idx="13"/>
          </p:nvPr>
        </p:nvSpPr>
        <p:spPr>
          <a:xfrm>
            <a:off x="1383632" y="952500"/>
            <a:ext cx="9525001" cy="11468101"/>
          </a:xfrm>
          <a:prstGeom prst="rect">
            <a:avLst/>
          </a:prstGeom>
        </p:spPr>
        <p:txBody>
          <a:bodyPr lIns="91439" tIns="45719" rIns="91439" bIns="45719" anchor="t">
            <a:noAutofit/>
          </a:bodyPr>
          <a:lstStyle/>
          <a:p>
            <a:endParaRPr/>
          </a:p>
        </p:txBody>
      </p:sp>
      <p:sp>
        <p:nvSpPr>
          <p:cNvPr id="73" name="Title Text"/>
          <p:cNvSpPr txBox="1">
            <a:spLocks noGrp="1"/>
          </p:cNvSpPr>
          <p:nvPr>
            <p:ph type="title"/>
          </p:nvPr>
        </p:nvSpPr>
        <p:spPr>
          <a:xfrm>
            <a:off x="12106858" y="952500"/>
            <a:ext cx="10223501" cy="5549901"/>
          </a:xfrm>
          <a:prstGeom prst="rect">
            <a:avLst/>
          </a:prstGeom>
        </p:spPr>
        <p:txBody>
          <a:bodyPr anchor="b"/>
          <a:lstStyle>
            <a:lvl1pPr>
              <a:defRPr sz="8400">
                <a:solidFill>
                  <a:schemeClr val="bg1"/>
                </a:solidFill>
              </a:defRPr>
            </a:lvl1pPr>
          </a:lstStyle>
          <a:p>
            <a:r>
              <a:rPr dirty="0"/>
              <a:t>Title Text</a:t>
            </a:r>
          </a:p>
        </p:txBody>
      </p:sp>
      <p:sp>
        <p:nvSpPr>
          <p:cNvPr id="74" name="Body Level One…"/>
          <p:cNvSpPr txBox="1">
            <a:spLocks noGrp="1"/>
          </p:cNvSpPr>
          <p:nvPr>
            <p:ph type="body" sz="quarter" idx="1"/>
          </p:nvPr>
        </p:nvSpPr>
        <p:spPr>
          <a:xfrm>
            <a:off x="12106858" y="6527800"/>
            <a:ext cx="10223501" cy="5727700"/>
          </a:xfrm>
          <a:prstGeom prst="rect">
            <a:avLst/>
          </a:prstGeom>
        </p:spPr>
        <p:txBody>
          <a:bodyPr anchor="t"/>
          <a:lstStyle>
            <a:lvl1pPr marL="0" indent="0" algn="ctr">
              <a:spcBef>
                <a:spcPts val="0"/>
              </a:spcBef>
              <a:buSzTx/>
              <a:buNone/>
              <a:defRPr sz="5400">
                <a:solidFill>
                  <a:schemeClr val="bg1"/>
                </a:solidFill>
              </a:defRPr>
            </a:lvl1pPr>
            <a:lvl2pPr marL="0" indent="0" algn="ctr">
              <a:spcBef>
                <a:spcPts val="0"/>
              </a:spcBef>
              <a:buSzTx/>
              <a:buNone/>
              <a:defRPr sz="5400">
                <a:solidFill>
                  <a:schemeClr val="bg1"/>
                </a:solidFill>
              </a:defRPr>
            </a:lvl2pPr>
            <a:lvl3pPr marL="0" indent="0" algn="ctr">
              <a:spcBef>
                <a:spcPts val="0"/>
              </a:spcBef>
              <a:buSzTx/>
              <a:buNone/>
              <a:defRPr sz="5400">
                <a:solidFill>
                  <a:schemeClr val="bg1"/>
                </a:solidFill>
              </a:defRPr>
            </a:lvl3pPr>
            <a:lvl4pPr marL="0" indent="0" algn="ctr">
              <a:spcBef>
                <a:spcPts val="0"/>
              </a:spcBef>
              <a:buSzTx/>
              <a:buNone/>
              <a:defRPr sz="5400">
                <a:solidFill>
                  <a:schemeClr val="bg1"/>
                </a:solidFill>
              </a:defRPr>
            </a:lvl4pPr>
            <a:lvl5pPr marL="0" indent="0" algn="ctr">
              <a:spcBef>
                <a:spcPts val="0"/>
              </a:spcBef>
              <a:buSzTx/>
              <a:buNone/>
              <a:defRPr sz="5400">
                <a:solidFill>
                  <a:schemeClr val="bg1"/>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82" name="Title Text"/>
          <p:cNvSpPr txBox="1">
            <a:spLocks noGrp="1"/>
          </p:cNvSpPr>
          <p:nvPr>
            <p:ph type="title"/>
          </p:nvPr>
        </p:nvSpPr>
        <p:spPr>
          <a:prstGeom prst="rect">
            <a:avLst/>
          </a:prstGeom>
        </p:spPr>
        <p:txBody>
          <a:bodyPr/>
          <a:lstStyle>
            <a:lvl1pPr algn="l">
              <a:defRPr>
                <a:solidFill>
                  <a:schemeClr val="bg1"/>
                </a:solidFill>
              </a:defRPr>
            </a:lvl1pPr>
          </a:lstStyle>
          <a:p>
            <a:r>
              <a:rPr dirty="0"/>
              <a:t>Title Text</a:t>
            </a:r>
          </a:p>
        </p:txBody>
      </p:sp>
      <p:sp>
        <p:nvSpPr>
          <p:cNvPr id="8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98" name="Title Text"/>
          <p:cNvSpPr txBox="1">
            <a:spLocks noGrp="1"/>
          </p:cNvSpPr>
          <p:nvPr>
            <p:ph type="title"/>
          </p:nvPr>
        </p:nvSpPr>
        <p:spPr>
          <a:prstGeom prst="rect">
            <a:avLst/>
          </a:prstGeom>
        </p:spPr>
        <p:txBody>
          <a:bodyPr/>
          <a:lstStyle>
            <a:lvl1pPr algn="l">
              <a:defRPr>
                <a:solidFill>
                  <a:schemeClr val="bg1"/>
                </a:solidFill>
              </a:defRPr>
            </a:lvl1pPr>
          </a:lstStyle>
          <a:p>
            <a:r>
              <a:rPr dirty="0"/>
              <a:t>Title Text</a:t>
            </a:r>
          </a:p>
        </p:txBody>
      </p:sp>
      <p:sp>
        <p:nvSpPr>
          <p:cNvPr id="99" name="Body Level One…"/>
          <p:cNvSpPr txBox="1">
            <a:spLocks noGrp="1"/>
          </p:cNvSpPr>
          <p:nvPr>
            <p:ph type="body" idx="1"/>
          </p:nvPr>
        </p:nvSpPr>
        <p:spPr>
          <a:xfrm>
            <a:off x="1689100" y="3149600"/>
            <a:ext cx="19785445" cy="9296400"/>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0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Quo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42" name="–Johnny Appleseed"/>
          <p:cNvSpPr txBox="1">
            <a:spLocks noGrp="1"/>
          </p:cNvSpPr>
          <p:nvPr>
            <p:ph type="body" sz="quarter" idx="13"/>
          </p:nvPr>
        </p:nvSpPr>
        <p:spPr>
          <a:xfrm>
            <a:off x="2387600" y="8953500"/>
            <a:ext cx="19621500" cy="595035"/>
          </a:xfrm>
          <a:prstGeom prst="rect">
            <a:avLst/>
          </a:prstGeom>
        </p:spPr>
        <p:txBody>
          <a:bodyPr anchor="t">
            <a:spAutoFit/>
          </a:bodyPr>
          <a:lstStyle>
            <a:lvl1pPr marL="0" indent="0" algn="ctr">
              <a:spcBef>
                <a:spcPts val="0"/>
              </a:spcBef>
              <a:buSzTx/>
              <a:buNone/>
              <a:defRPr sz="3200" i="1">
                <a:solidFill>
                  <a:schemeClr val="bg1"/>
                </a:solidFill>
              </a:defRPr>
            </a:lvl1pPr>
          </a:lstStyle>
          <a:p>
            <a:r>
              <a:t>–Johnny Appleseed</a:t>
            </a:r>
          </a:p>
        </p:txBody>
      </p:sp>
      <p:sp>
        <p:nvSpPr>
          <p:cNvPr id="143" name="“Type a quote here.”"/>
          <p:cNvSpPr txBox="1">
            <a:spLocks noGrp="1"/>
          </p:cNvSpPr>
          <p:nvPr>
            <p:ph type="body" sz="quarter" idx="14"/>
          </p:nvPr>
        </p:nvSpPr>
        <p:spPr>
          <a:xfrm>
            <a:off x="2387600" y="6069072"/>
            <a:ext cx="19621500" cy="841256"/>
          </a:xfrm>
          <a:prstGeom prst="rect">
            <a:avLst/>
          </a:prstGeom>
        </p:spPr>
        <p:txBody>
          <a:bodyPr>
            <a:spAutoFit/>
          </a:bodyPr>
          <a:lstStyle>
            <a:lvl1pPr marL="0" indent="0" algn="ctr">
              <a:spcBef>
                <a:spcPts val="0"/>
              </a:spcBef>
              <a:buSzTx/>
              <a:buNone/>
              <a:defRPr>
                <a:solidFill>
                  <a:schemeClr val="bg1"/>
                </a:solidFill>
                <a:latin typeface="+mn-lt"/>
                <a:ea typeface="+mn-ea"/>
                <a:cs typeface="+mn-cs"/>
                <a:sym typeface="Helvetica Neue Medium"/>
              </a:defRPr>
            </a:lvl1pPr>
          </a:lstStyle>
          <a:p>
            <a:r>
              <a:rPr dirty="0"/>
              <a:t>“Type a quote here.” </a:t>
            </a:r>
          </a:p>
        </p:txBody>
      </p:sp>
      <p:sp>
        <p:nvSpPr>
          <p:cNvPr id="1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689100" y="355600"/>
            <a:ext cx="21005800" cy="2286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1689100" y="3149600"/>
            <a:ext cx="21005800" cy="929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sz="24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7" r:id="rId6"/>
    <p:sldLayoutId id="2147483658" r:id="rId7"/>
    <p:sldLayoutId id="2147483660" r:id="rId8"/>
    <p:sldLayoutId id="2147483665" r:id="rId9"/>
  </p:sldLayoutIdLst>
  <p:transition spd="med"/>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9pPr>
    </p:titleStyle>
    <p:bodyStyle>
      <a:lvl1pPr marL="63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24377904" cy="137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Picture Placeholder 5" descr="Logo&#10;&#10;Description automatically generated with low confidence">
            <a:extLst>
              <a:ext uri="{FF2B5EF4-FFF2-40B4-BE49-F238E27FC236}">
                <a16:creationId xmlns:a16="http://schemas.microsoft.com/office/drawing/2014/main" id="{8551885D-E979-2386-0FFC-5BD30DE7B982}"/>
              </a:ext>
            </a:extLst>
          </p:cNvPr>
          <p:cNvPicPr>
            <a:picLocks noGrp="1" noChangeAspect="1"/>
          </p:cNvPicPr>
          <p:nvPr>
            <p:ph type="pic" idx="13"/>
          </p:nvPr>
        </p:nvPicPr>
        <p:blipFill rotWithShape="1">
          <a:blip r:embed="rId2" cstate="print">
            <a:extLst>
              <a:ext uri="{28A0092B-C50C-407E-A947-70E740481C1C}">
                <a14:useLocalDpi xmlns:a14="http://schemas.microsoft.com/office/drawing/2010/main" val="0"/>
              </a:ext>
            </a:extLst>
          </a:blip>
          <a:srcRect b="19"/>
          <a:stretch/>
        </p:blipFill>
        <p:spPr>
          <a:xfrm>
            <a:off x="20" y="2564"/>
            <a:ext cx="24383980" cy="13713436"/>
          </a:xfrm>
          <a:prstGeom prst="rect">
            <a:avLst/>
          </a:prstGeom>
        </p:spPr>
      </p:pic>
    </p:spTree>
    <p:extLst>
      <p:ext uri="{BB962C8B-B14F-4D97-AF65-F5344CB8AC3E}">
        <p14:creationId xmlns:p14="http://schemas.microsoft.com/office/powerpoint/2010/main" val="1105870570"/>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7EBF18A-A8AE-47CC-8930-A17A57007773}"/>
              </a:ext>
            </a:extLst>
          </p:cNvPr>
          <p:cNvSpPr>
            <a:spLocks noGrp="1"/>
          </p:cNvSpPr>
          <p:nvPr>
            <p:ph type="body" idx="1"/>
          </p:nvPr>
        </p:nvSpPr>
        <p:spPr>
          <a:xfrm>
            <a:off x="1689100" y="3149600"/>
            <a:ext cx="21194963" cy="9296400"/>
          </a:xfrm>
        </p:spPr>
        <p:txBody>
          <a:bodyPr anchor="t">
            <a:normAutofit/>
          </a:bodyPr>
          <a:lstStyle/>
          <a:p>
            <a:pPr marL="1143000" indent="-1143000">
              <a:buFont typeface="+mj-lt"/>
              <a:buAutoNum type="arabicPeriod"/>
            </a:pPr>
            <a:r>
              <a:rPr lang="en-US" sz="4400" dirty="0"/>
              <a:t>Multiplication is a blessing from God.</a:t>
            </a:r>
          </a:p>
          <a:p>
            <a:pPr marL="1143000" indent="-1143000">
              <a:buFont typeface="+mj-lt"/>
              <a:buAutoNum type="arabicPeriod"/>
            </a:pPr>
            <a:r>
              <a:rPr lang="en-US" sz="4400" dirty="0"/>
              <a:t>Multiplication was, is and always will be God’s plan.</a:t>
            </a:r>
          </a:p>
          <a:p>
            <a:pPr marL="0" indent="0">
              <a:buNone/>
            </a:pPr>
            <a:endParaRPr lang="en-US" sz="4400" dirty="0"/>
          </a:p>
        </p:txBody>
      </p:sp>
      <p:sp>
        <p:nvSpPr>
          <p:cNvPr id="6" name="Title">
            <a:extLst>
              <a:ext uri="{FF2B5EF4-FFF2-40B4-BE49-F238E27FC236}">
                <a16:creationId xmlns:a16="http://schemas.microsoft.com/office/drawing/2014/main" id="{BA219C3B-C066-E4B0-8143-4A2EB0444084}"/>
              </a:ext>
            </a:extLst>
          </p:cNvPr>
          <p:cNvSpPr txBox="1"/>
          <p:nvPr/>
        </p:nvSpPr>
        <p:spPr>
          <a:xfrm>
            <a:off x="1447800" y="1141508"/>
            <a:ext cx="19005884" cy="10259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a:defRPr sz="5400" cap="all">
                <a:solidFill>
                  <a:srgbClr val="FFFFFF"/>
                </a:solidFill>
              </a:defRPr>
            </a:lvl1pPr>
          </a:lstStyle>
          <a:p>
            <a:r>
              <a:rPr lang="en-US" sz="6000" dirty="0">
                <a:solidFill>
                  <a:srgbClr val="10AFE3"/>
                </a:solidFill>
              </a:rPr>
              <a:t>Conclusions</a:t>
            </a:r>
            <a:endParaRPr sz="6000" dirty="0">
              <a:solidFill>
                <a:srgbClr val="10AFE3"/>
              </a:solidFill>
            </a:endParaRPr>
          </a:p>
        </p:txBody>
      </p:sp>
    </p:spTree>
    <p:extLst>
      <p:ext uri="{BB962C8B-B14F-4D97-AF65-F5344CB8AC3E}">
        <p14:creationId xmlns:p14="http://schemas.microsoft.com/office/powerpoint/2010/main" val="818526085"/>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7EBF18A-A8AE-47CC-8930-A17A57007773}"/>
              </a:ext>
            </a:extLst>
          </p:cNvPr>
          <p:cNvSpPr>
            <a:spLocks noGrp="1"/>
          </p:cNvSpPr>
          <p:nvPr>
            <p:ph type="body" idx="1"/>
          </p:nvPr>
        </p:nvSpPr>
        <p:spPr>
          <a:xfrm>
            <a:off x="1689100" y="3149600"/>
            <a:ext cx="21194963" cy="9296400"/>
          </a:xfrm>
        </p:spPr>
        <p:txBody>
          <a:bodyPr anchor="t">
            <a:normAutofit/>
          </a:bodyPr>
          <a:lstStyle/>
          <a:p>
            <a:pPr marL="1143000" indent="-1143000">
              <a:buFont typeface="+mj-lt"/>
              <a:buAutoNum type="arabicPeriod"/>
            </a:pPr>
            <a:r>
              <a:rPr lang="en-US" sz="4400" dirty="0"/>
              <a:t>Multiplication is a blessing from God.</a:t>
            </a:r>
          </a:p>
          <a:p>
            <a:pPr marL="1143000" indent="-1143000">
              <a:buFont typeface="+mj-lt"/>
              <a:buAutoNum type="arabicPeriod"/>
            </a:pPr>
            <a:r>
              <a:rPr lang="en-US" sz="4400" dirty="0"/>
              <a:t>Multiplication was, is and always will be God’s plan.</a:t>
            </a:r>
          </a:p>
          <a:p>
            <a:pPr marL="1143000" indent="-1143000">
              <a:buFont typeface="+mj-lt"/>
              <a:buAutoNum type="arabicPeriod" startAt="3"/>
            </a:pPr>
            <a:r>
              <a:rPr lang="en-US" sz="4400" dirty="0"/>
              <a:t>Multiplication has enemies and obstacles.</a:t>
            </a:r>
          </a:p>
          <a:p>
            <a:pPr marL="0" indent="0">
              <a:buNone/>
            </a:pPr>
            <a:endParaRPr lang="en-US" sz="4400" dirty="0"/>
          </a:p>
        </p:txBody>
      </p:sp>
      <p:sp>
        <p:nvSpPr>
          <p:cNvPr id="6" name="Title">
            <a:extLst>
              <a:ext uri="{FF2B5EF4-FFF2-40B4-BE49-F238E27FC236}">
                <a16:creationId xmlns:a16="http://schemas.microsoft.com/office/drawing/2014/main" id="{A9FD3BF8-5C74-A13D-61C7-397A67E8F762}"/>
              </a:ext>
            </a:extLst>
          </p:cNvPr>
          <p:cNvSpPr txBox="1"/>
          <p:nvPr/>
        </p:nvSpPr>
        <p:spPr>
          <a:xfrm>
            <a:off x="1447800" y="1141508"/>
            <a:ext cx="19005884" cy="10259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a:defRPr sz="5400" cap="all">
                <a:solidFill>
                  <a:srgbClr val="FFFFFF"/>
                </a:solidFill>
              </a:defRPr>
            </a:lvl1pPr>
          </a:lstStyle>
          <a:p>
            <a:r>
              <a:rPr lang="en-US" sz="6000" dirty="0">
                <a:solidFill>
                  <a:srgbClr val="10AFE3"/>
                </a:solidFill>
              </a:rPr>
              <a:t>Conclusions</a:t>
            </a:r>
            <a:endParaRPr sz="6000" dirty="0">
              <a:solidFill>
                <a:srgbClr val="10AFE3"/>
              </a:solidFill>
            </a:endParaRPr>
          </a:p>
        </p:txBody>
      </p:sp>
    </p:spTree>
    <p:extLst>
      <p:ext uri="{BB962C8B-B14F-4D97-AF65-F5344CB8AC3E}">
        <p14:creationId xmlns:p14="http://schemas.microsoft.com/office/powerpoint/2010/main" val="351190615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7EBF18A-A8AE-47CC-8930-A17A57007773}"/>
              </a:ext>
            </a:extLst>
          </p:cNvPr>
          <p:cNvSpPr>
            <a:spLocks noGrp="1"/>
          </p:cNvSpPr>
          <p:nvPr>
            <p:ph type="body" idx="1"/>
          </p:nvPr>
        </p:nvSpPr>
        <p:spPr>
          <a:xfrm>
            <a:off x="1689100" y="3149600"/>
            <a:ext cx="21194963" cy="9296400"/>
          </a:xfrm>
        </p:spPr>
        <p:txBody>
          <a:bodyPr anchor="t">
            <a:normAutofit/>
          </a:bodyPr>
          <a:lstStyle/>
          <a:p>
            <a:pPr marL="1143000" indent="-1143000">
              <a:buFont typeface="+mj-lt"/>
              <a:buAutoNum type="arabicPeriod"/>
            </a:pPr>
            <a:r>
              <a:rPr lang="en-US" sz="4400" dirty="0"/>
              <a:t>Multiplication is a blessing from God.</a:t>
            </a:r>
          </a:p>
          <a:p>
            <a:pPr marL="1143000" indent="-1143000">
              <a:buFont typeface="+mj-lt"/>
              <a:buAutoNum type="arabicPeriod"/>
            </a:pPr>
            <a:r>
              <a:rPr lang="en-US" sz="4400" dirty="0"/>
              <a:t>Multiplication was, is and always will be God’s plan.</a:t>
            </a:r>
          </a:p>
          <a:p>
            <a:pPr marL="1143000" indent="-1143000">
              <a:buFont typeface="+mj-lt"/>
              <a:buAutoNum type="arabicPeriod" startAt="3"/>
            </a:pPr>
            <a:r>
              <a:rPr lang="en-US" sz="4400" dirty="0"/>
              <a:t>Multiplication has enemies and obstacles.</a:t>
            </a:r>
          </a:p>
          <a:p>
            <a:pPr marL="1143000" indent="-1143000">
              <a:buFont typeface="+mj-lt"/>
              <a:buAutoNum type="arabicPeriod" startAt="3"/>
            </a:pPr>
            <a:r>
              <a:rPr lang="en-US" sz="4400" dirty="0"/>
              <a:t>The Church is God's primary strategy and instrument for multiplication.</a:t>
            </a:r>
          </a:p>
          <a:p>
            <a:pPr marL="1143000" indent="-1143000">
              <a:buFont typeface="+mj-lt"/>
              <a:buAutoNum type="arabicPeriod"/>
            </a:pPr>
            <a:endParaRPr lang="en-US" sz="4400" dirty="0"/>
          </a:p>
        </p:txBody>
      </p:sp>
      <p:sp>
        <p:nvSpPr>
          <p:cNvPr id="6" name="Title">
            <a:extLst>
              <a:ext uri="{FF2B5EF4-FFF2-40B4-BE49-F238E27FC236}">
                <a16:creationId xmlns:a16="http://schemas.microsoft.com/office/drawing/2014/main" id="{922F8E39-3417-4EA8-935D-86E11D552873}"/>
              </a:ext>
            </a:extLst>
          </p:cNvPr>
          <p:cNvSpPr txBox="1"/>
          <p:nvPr/>
        </p:nvSpPr>
        <p:spPr>
          <a:xfrm>
            <a:off x="1447800" y="1141508"/>
            <a:ext cx="19005884" cy="10259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a:defRPr sz="5400" cap="all">
                <a:solidFill>
                  <a:srgbClr val="FFFFFF"/>
                </a:solidFill>
              </a:defRPr>
            </a:lvl1pPr>
          </a:lstStyle>
          <a:p>
            <a:r>
              <a:rPr lang="en-US" sz="6000" dirty="0">
                <a:solidFill>
                  <a:srgbClr val="10AFE3"/>
                </a:solidFill>
              </a:rPr>
              <a:t>Conclusions</a:t>
            </a:r>
            <a:endParaRPr sz="6000" dirty="0">
              <a:solidFill>
                <a:srgbClr val="10AFE3"/>
              </a:solidFill>
            </a:endParaRPr>
          </a:p>
        </p:txBody>
      </p:sp>
    </p:spTree>
    <p:extLst>
      <p:ext uri="{BB962C8B-B14F-4D97-AF65-F5344CB8AC3E}">
        <p14:creationId xmlns:p14="http://schemas.microsoft.com/office/powerpoint/2010/main" val="3142774055"/>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7EBF18A-A8AE-47CC-8930-A17A57007773}"/>
              </a:ext>
            </a:extLst>
          </p:cNvPr>
          <p:cNvSpPr>
            <a:spLocks noGrp="1"/>
          </p:cNvSpPr>
          <p:nvPr>
            <p:ph type="body" idx="1"/>
          </p:nvPr>
        </p:nvSpPr>
        <p:spPr>
          <a:xfrm>
            <a:off x="1689100" y="3149600"/>
            <a:ext cx="21194963" cy="9296400"/>
          </a:xfrm>
        </p:spPr>
        <p:txBody>
          <a:bodyPr anchor="t">
            <a:normAutofit/>
          </a:bodyPr>
          <a:lstStyle/>
          <a:p>
            <a:pPr marL="1143000" indent="-1143000">
              <a:buFont typeface="+mj-lt"/>
              <a:buAutoNum type="arabicPeriod"/>
            </a:pPr>
            <a:r>
              <a:rPr lang="en-US" sz="4400" dirty="0"/>
              <a:t>Multiplication is a blessing from God.</a:t>
            </a:r>
          </a:p>
          <a:p>
            <a:pPr marL="1143000" indent="-1143000">
              <a:buFont typeface="+mj-lt"/>
              <a:buAutoNum type="arabicPeriod"/>
            </a:pPr>
            <a:r>
              <a:rPr lang="en-US" sz="4400" dirty="0"/>
              <a:t>Multiplication was, is and always will be God’s plan.</a:t>
            </a:r>
          </a:p>
          <a:p>
            <a:pPr marL="1143000" indent="-1143000">
              <a:buFont typeface="+mj-lt"/>
              <a:buAutoNum type="arabicPeriod" startAt="3"/>
            </a:pPr>
            <a:r>
              <a:rPr lang="en-US" sz="4400" dirty="0"/>
              <a:t>Multiplication has enemies and obstacles.</a:t>
            </a:r>
          </a:p>
          <a:p>
            <a:pPr marL="1143000" indent="-1143000">
              <a:buFont typeface="+mj-lt"/>
              <a:buAutoNum type="arabicPeriod" startAt="3"/>
            </a:pPr>
            <a:r>
              <a:rPr lang="en-US" sz="4400" dirty="0"/>
              <a:t>The Church is God's primary strategy and instrument for multiplication.</a:t>
            </a:r>
          </a:p>
          <a:p>
            <a:pPr marL="1143000" indent="-1143000">
              <a:buFont typeface="+mj-lt"/>
              <a:buAutoNum type="arabicPeriod" startAt="3"/>
            </a:pPr>
            <a:r>
              <a:rPr lang="en-US" sz="4400" dirty="0"/>
              <a:t>The scope of multiplication demands collaboration.</a:t>
            </a:r>
          </a:p>
          <a:p>
            <a:pPr marL="1143000" indent="-1143000">
              <a:buFont typeface="+mj-lt"/>
              <a:buAutoNum type="arabicPeriod"/>
            </a:pPr>
            <a:endParaRPr lang="en-US" sz="4400" dirty="0"/>
          </a:p>
          <a:p>
            <a:pPr marL="0" indent="0">
              <a:buNone/>
            </a:pPr>
            <a:endParaRPr lang="en-US" sz="4400" dirty="0"/>
          </a:p>
        </p:txBody>
      </p:sp>
      <p:sp>
        <p:nvSpPr>
          <p:cNvPr id="6" name="Title">
            <a:extLst>
              <a:ext uri="{FF2B5EF4-FFF2-40B4-BE49-F238E27FC236}">
                <a16:creationId xmlns:a16="http://schemas.microsoft.com/office/drawing/2014/main" id="{54A84256-DCBA-3689-B2BD-DBD70DA0C29D}"/>
              </a:ext>
            </a:extLst>
          </p:cNvPr>
          <p:cNvSpPr txBox="1"/>
          <p:nvPr/>
        </p:nvSpPr>
        <p:spPr>
          <a:xfrm>
            <a:off x="1447800" y="1141508"/>
            <a:ext cx="19005884" cy="10259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a:defRPr sz="5400" cap="all">
                <a:solidFill>
                  <a:srgbClr val="FFFFFF"/>
                </a:solidFill>
              </a:defRPr>
            </a:lvl1pPr>
          </a:lstStyle>
          <a:p>
            <a:r>
              <a:rPr lang="en-US" sz="6000" dirty="0">
                <a:solidFill>
                  <a:srgbClr val="10AFE3"/>
                </a:solidFill>
              </a:rPr>
              <a:t>Conclusions</a:t>
            </a:r>
            <a:endParaRPr sz="6000" dirty="0">
              <a:solidFill>
                <a:srgbClr val="10AFE3"/>
              </a:solidFill>
            </a:endParaRPr>
          </a:p>
        </p:txBody>
      </p:sp>
    </p:spTree>
    <p:extLst>
      <p:ext uri="{BB962C8B-B14F-4D97-AF65-F5344CB8AC3E}">
        <p14:creationId xmlns:p14="http://schemas.microsoft.com/office/powerpoint/2010/main" val="1754029218"/>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7EBF18A-A8AE-47CC-8930-A17A57007773}"/>
              </a:ext>
            </a:extLst>
          </p:cNvPr>
          <p:cNvSpPr>
            <a:spLocks noGrp="1"/>
          </p:cNvSpPr>
          <p:nvPr>
            <p:ph type="body" idx="1"/>
          </p:nvPr>
        </p:nvSpPr>
        <p:spPr>
          <a:xfrm>
            <a:off x="1689100" y="3128211"/>
            <a:ext cx="21194963" cy="10587789"/>
          </a:xfrm>
        </p:spPr>
        <p:txBody>
          <a:bodyPr anchor="t">
            <a:noAutofit/>
          </a:bodyPr>
          <a:lstStyle/>
          <a:p>
            <a:pPr marL="1143000" indent="-1143000">
              <a:buFont typeface="+mj-lt"/>
              <a:buAutoNum type="arabicPeriod"/>
            </a:pPr>
            <a:r>
              <a:rPr lang="en-US" sz="4400" dirty="0"/>
              <a:t>Multiplication is a blessing from God.</a:t>
            </a:r>
          </a:p>
          <a:p>
            <a:pPr marL="1143000" indent="-1143000">
              <a:buFont typeface="+mj-lt"/>
              <a:buAutoNum type="arabicPeriod"/>
            </a:pPr>
            <a:r>
              <a:rPr lang="en-US" sz="4400" dirty="0"/>
              <a:t>Multiplication was, is and always will be God’s plan.</a:t>
            </a:r>
          </a:p>
          <a:p>
            <a:pPr marL="1143000" indent="-1143000">
              <a:buFont typeface="+mj-lt"/>
              <a:buAutoNum type="arabicPeriod" startAt="3"/>
            </a:pPr>
            <a:r>
              <a:rPr lang="en-US" sz="4400" dirty="0"/>
              <a:t>Multiplication has enemies and obstacles.</a:t>
            </a:r>
          </a:p>
          <a:p>
            <a:pPr marL="1143000" indent="-1143000">
              <a:buFont typeface="+mj-lt"/>
              <a:buAutoNum type="arabicPeriod" startAt="3"/>
            </a:pPr>
            <a:r>
              <a:rPr lang="en-US" sz="4400" dirty="0"/>
              <a:t>The Church is God's primary strategy and instrument for multiplication.</a:t>
            </a:r>
          </a:p>
          <a:p>
            <a:pPr marL="1143000" indent="-1143000">
              <a:buFont typeface="+mj-lt"/>
              <a:buAutoNum type="arabicPeriod" startAt="3"/>
            </a:pPr>
            <a:r>
              <a:rPr lang="en-US" sz="4400" dirty="0"/>
              <a:t>The scope of multiplication demands collaboration.</a:t>
            </a:r>
          </a:p>
          <a:p>
            <a:pPr marL="1143000" indent="-1143000">
              <a:buFont typeface="+mj-lt"/>
              <a:buAutoNum type="arabicPeriod" startAt="3"/>
            </a:pPr>
            <a:r>
              <a:rPr lang="en-US" sz="4400" dirty="0"/>
              <a:t>Multiplication only happens when we are committed to intentionally pursuing it.</a:t>
            </a:r>
          </a:p>
          <a:p>
            <a:pPr marL="1143000" indent="-1143000">
              <a:buFont typeface="+mj-lt"/>
              <a:buAutoNum type="arabicPeriod"/>
            </a:pPr>
            <a:endParaRPr lang="en-US" sz="4400" dirty="0"/>
          </a:p>
        </p:txBody>
      </p:sp>
      <p:sp>
        <p:nvSpPr>
          <p:cNvPr id="6" name="Title">
            <a:extLst>
              <a:ext uri="{FF2B5EF4-FFF2-40B4-BE49-F238E27FC236}">
                <a16:creationId xmlns:a16="http://schemas.microsoft.com/office/drawing/2014/main" id="{ABA9D589-C66F-365E-FC01-BE2DA1912467}"/>
              </a:ext>
            </a:extLst>
          </p:cNvPr>
          <p:cNvSpPr txBox="1"/>
          <p:nvPr/>
        </p:nvSpPr>
        <p:spPr>
          <a:xfrm>
            <a:off x="1447800" y="1141508"/>
            <a:ext cx="19005884" cy="10259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a:defRPr sz="5400" cap="all">
                <a:solidFill>
                  <a:srgbClr val="FFFFFF"/>
                </a:solidFill>
              </a:defRPr>
            </a:lvl1pPr>
          </a:lstStyle>
          <a:p>
            <a:r>
              <a:rPr lang="en-US" sz="6000" dirty="0">
                <a:solidFill>
                  <a:srgbClr val="10AFE3"/>
                </a:solidFill>
              </a:rPr>
              <a:t>Conclusions</a:t>
            </a:r>
            <a:endParaRPr sz="6000" dirty="0">
              <a:solidFill>
                <a:srgbClr val="10AFE3"/>
              </a:solidFill>
            </a:endParaRPr>
          </a:p>
        </p:txBody>
      </p:sp>
    </p:spTree>
    <p:extLst>
      <p:ext uri="{BB962C8B-B14F-4D97-AF65-F5344CB8AC3E}">
        <p14:creationId xmlns:p14="http://schemas.microsoft.com/office/powerpoint/2010/main" val="32496265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7EBF18A-A8AE-47CC-8930-A17A57007773}"/>
              </a:ext>
            </a:extLst>
          </p:cNvPr>
          <p:cNvSpPr>
            <a:spLocks noGrp="1"/>
          </p:cNvSpPr>
          <p:nvPr>
            <p:ph type="body" idx="1"/>
          </p:nvPr>
        </p:nvSpPr>
        <p:spPr>
          <a:xfrm>
            <a:off x="1689100" y="3174151"/>
            <a:ext cx="21892795" cy="11373123"/>
          </a:xfrm>
        </p:spPr>
        <p:txBody>
          <a:bodyPr anchor="t">
            <a:noAutofit/>
          </a:bodyPr>
          <a:lstStyle/>
          <a:p>
            <a:pPr marL="1143000" indent="-1143000">
              <a:buFont typeface="+mj-lt"/>
              <a:buAutoNum type="arabicPeriod"/>
            </a:pPr>
            <a:r>
              <a:rPr lang="en-US" sz="4400" dirty="0"/>
              <a:t>Multiplication is a blessing from God.</a:t>
            </a:r>
          </a:p>
          <a:p>
            <a:pPr marL="1143000" indent="-1143000">
              <a:buFont typeface="+mj-lt"/>
              <a:buAutoNum type="arabicPeriod"/>
            </a:pPr>
            <a:r>
              <a:rPr lang="en-US" sz="4400" dirty="0"/>
              <a:t>Multiplication was, is and always will be God’s plan.</a:t>
            </a:r>
          </a:p>
          <a:p>
            <a:pPr marL="1143000" indent="-1143000">
              <a:buFont typeface="+mj-lt"/>
              <a:buAutoNum type="arabicPeriod" startAt="3"/>
            </a:pPr>
            <a:r>
              <a:rPr lang="en-US" sz="4400" dirty="0"/>
              <a:t>Multiplication has enemies and obstacles.</a:t>
            </a:r>
          </a:p>
          <a:p>
            <a:pPr marL="1143000" indent="-1143000">
              <a:buFont typeface="+mj-lt"/>
              <a:buAutoNum type="arabicPeriod" startAt="3"/>
            </a:pPr>
            <a:r>
              <a:rPr lang="en-US" sz="4400" dirty="0"/>
              <a:t>The Church is God's primary strategy and instrument for multiplication.</a:t>
            </a:r>
          </a:p>
          <a:p>
            <a:pPr marL="1143000" indent="-1143000">
              <a:buFont typeface="+mj-lt"/>
              <a:buAutoNum type="arabicPeriod" startAt="3"/>
            </a:pPr>
            <a:r>
              <a:rPr lang="en-US" sz="4400" dirty="0"/>
              <a:t>The scope of multiplication demands collaboration.</a:t>
            </a:r>
          </a:p>
          <a:p>
            <a:pPr marL="1143000" indent="-1143000">
              <a:buFont typeface="+mj-lt"/>
              <a:buAutoNum type="arabicPeriod" startAt="3"/>
            </a:pPr>
            <a:r>
              <a:rPr lang="en-US" sz="4400" dirty="0"/>
              <a:t>Multiplication only happens when we are committed to intentionally pursuing it.</a:t>
            </a:r>
          </a:p>
          <a:p>
            <a:pPr marL="1143000" indent="-1143000">
              <a:buFont typeface="+mj-lt"/>
              <a:buAutoNum type="arabicPeriod" startAt="3"/>
            </a:pPr>
            <a:r>
              <a:rPr lang="en-US" sz="4400" dirty="0"/>
              <a:t>Prayer is, and should be, our primary strategy for pursuing and </a:t>
            </a:r>
            <a:br>
              <a:rPr lang="en-US" sz="4400" dirty="0"/>
            </a:br>
            <a:r>
              <a:rPr lang="en-US" sz="4400" dirty="0"/>
              <a:t>accomplishing multiplication. </a:t>
            </a:r>
          </a:p>
          <a:p>
            <a:pPr marL="0" indent="0">
              <a:buNone/>
            </a:pPr>
            <a:r>
              <a:rPr lang="en-US" sz="4400" dirty="0"/>
              <a:t> </a:t>
            </a:r>
          </a:p>
        </p:txBody>
      </p:sp>
      <p:sp>
        <p:nvSpPr>
          <p:cNvPr id="6" name="Title">
            <a:extLst>
              <a:ext uri="{FF2B5EF4-FFF2-40B4-BE49-F238E27FC236}">
                <a16:creationId xmlns:a16="http://schemas.microsoft.com/office/drawing/2014/main" id="{D76A7F65-F50C-34A0-7A8D-4A151F50FBFD}"/>
              </a:ext>
            </a:extLst>
          </p:cNvPr>
          <p:cNvSpPr txBox="1"/>
          <p:nvPr/>
        </p:nvSpPr>
        <p:spPr>
          <a:xfrm>
            <a:off x="1447800" y="1141508"/>
            <a:ext cx="19005884" cy="10259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a:defRPr sz="5400" cap="all">
                <a:solidFill>
                  <a:srgbClr val="FFFFFF"/>
                </a:solidFill>
              </a:defRPr>
            </a:lvl1pPr>
          </a:lstStyle>
          <a:p>
            <a:r>
              <a:rPr lang="en-US" sz="6000" dirty="0">
                <a:solidFill>
                  <a:srgbClr val="10AFE3"/>
                </a:solidFill>
              </a:rPr>
              <a:t>Conclusions</a:t>
            </a:r>
            <a:endParaRPr sz="6000" dirty="0">
              <a:solidFill>
                <a:srgbClr val="10AFE3"/>
              </a:solidFill>
            </a:endParaRPr>
          </a:p>
        </p:txBody>
      </p:sp>
    </p:spTree>
    <p:extLst>
      <p:ext uri="{BB962C8B-B14F-4D97-AF65-F5344CB8AC3E}">
        <p14:creationId xmlns:p14="http://schemas.microsoft.com/office/powerpoint/2010/main" val="324300857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itle"/>
          <p:cNvSpPr txBox="1"/>
          <p:nvPr/>
        </p:nvSpPr>
        <p:spPr>
          <a:xfrm>
            <a:off x="1447800" y="854496"/>
            <a:ext cx="2005737" cy="9326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defRPr sz="5400" cap="all">
                <a:solidFill>
                  <a:srgbClr val="0E274A"/>
                </a:solidFill>
              </a:defRPr>
            </a:lvl1pPr>
          </a:lstStyle>
          <a:p>
            <a:r>
              <a:rPr dirty="0"/>
              <a:t>Title</a:t>
            </a:r>
          </a:p>
        </p:txBody>
      </p:sp>
      <p:sp>
        <p:nvSpPr>
          <p:cNvPr id="157" name="Body Copy"/>
          <p:cNvSpPr txBox="1"/>
          <p:nvPr/>
        </p:nvSpPr>
        <p:spPr>
          <a:xfrm>
            <a:off x="1548078" y="2895056"/>
            <a:ext cx="10540316" cy="12065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3600">
                <a:solidFill>
                  <a:srgbClr val="0E274A"/>
                </a:solidFill>
              </a:defRPr>
            </a:lvl1pPr>
          </a:lstStyle>
          <a:p>
            <a:r>
              <a:rPr dirty="0"/>
              <a:t>Body Copy</a:t>
            </a:r>
            <a:endParaRPr dirty="0">
              <a:latin typeface="Times"/>
              <a:ea typeface="Times"/>
              <a:cs typeface="Times"/>
              <a:sym typeface="Times"/>
            </a:endParaRPr>
          </a:p>
        </p:txBody>
      </p:sp>
      <p:sp>
        <p:nvSpPr>
          <p:cNvPr id="4" name="Title Text">
            <a:extLst>
              <a:ext uri="{FF2B5EF4-FFF2-40B4-BE49-F238E27FC236}">
                <a16:creationId xmlns:a16="http://schemas.microsoft.com/office/drawing/2014/main" id="{5A8BE3E0-2C58-1AC4-5C5C-F6F704EC1051}"/>
              </a:ext>
            </a:extLst>
          </p:cNvPr>
          <p:cNvSpPr txBox="1">
            <a:spLocks/>
          </p:cNvSpPr>
          <p:nvPr/>
        </p:nvSpPr>
        <p:spPr>
          <a:xfrm>
            <a:off x="2443275" y="3534641"/>
            <a:ext cx="19497450" cy="66467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lvl1pPr marL="0" marR="0" indent="0" algn="l" defTabSz="825500" rtl="0" latinLnBrk="0">
              <a:lnSpc>
                <a:spcPct val="100000"/>
              </a:lnSpc>
              <a:spcBef>
                <a:spcPts val="0"/>
              </a:spcBef>
              <a:spcAft>
                <a:spcPts val="0"/>
              </a:spcAft>
              <a:buClrTx/>
              <a:buSzTx/>
              <a:buFontTx/>
              <a:buNone/>
              <a:tabLst/>
              <a:defRPr sz="11100" b="1" i="0" u="none" strike="noStrike" cap="all" spc="0" baseline="0">
                <a:ln>
                  <a:noFill/>
                </a:ln>
                <a:solidFill>
                  <a:srgbClr val="FFFFFF"/>
                </a:solidFill>
                <a:uFillTx/>
                <a:latin typeface="Helvetica Neue"/>
                <a:ea typeface="Helvetica Neue"/>
                <a:cs typeface="Helvetica Neue"/>
                <a:sym typeface="Helvetica Neue"/>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9pPr>
          </a:lstStyle>
          <a:p>
            <a:pPr algn="ctr" hangingPunct="1"/>
            <a:r>
              <a:rPr lang="en-US" sz="12800" spc="600" dirty="0">
                <a:latin typeface="HELVETICA NEUE CONDENSED" panose="02000503000000020004" pitchFamily="2" charset="0"/>
                <a:ea typeface="HELVETICA NEUE CONDENSED" panose="02000503000000020004" pitchFamily="2" charset="0"/>
                <a:cs typeface="HELVETICA NEUE CONDENSED" panose="02000503000000020004" pitchFamily="2" charset="0"/>
              </a:rPr>
              <a:t>A theology of  Multiplication</a:t>
            </a:r>
          </a:p>
          <a:p>
            <a:pPr algn="ctr" hangingPunct="1"/>
            <a:r>
              <a:rPr lang="en-US" sz="7800" b="0" spc="300" dirty="0">
                <a:solidFill>
                  <a:srgbClr val="10AFE3"/>
                </a:solidFill>
                <a:latin typeface="Helvetica Neue" panose="02000503000000020004" pitchFamily="2" charset="0"/>
                <a:ea typeface="Helvetica Neue" panose="02000503000000020004" pitchFamily="2" charset="0"/>
                <a:cs typeface="Helvetica Neue" panose="02000503000000020004" pitchFamily="2" charset="0"/>
              </a:rPr>
              <a:t>Michael Crawford</a:t>
            </a:r>
            <a:endParaRPr lang="en-US" sz="7800" b="0" spc="300" dirty="0">
              <a:latin typeface="Helvetica Neue" panose="02000503000000020004" pitchFamily="2" charset="0"/>
              <a:ea typeface="Helvetica Neue" panose="02000503000000020004" pitchFamily="2" charset="0"/>
              <a:cs typeface="Helvetica Neue" panose="02000503000000020004" pitchFamily="2" charset="0"/>
            </a:endParaRPr>
          </a:p>
          <a:p>
            <a:pPr algn="ctr" hangingPunct="1"/>
            <a:endParaRPr lang="en-US" sz="1800"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Title"/>
          <p:cNvSpPr txBox="1"/>
          <p:nvPr/>
        </p:nvSpPr>
        <p:spPr>
          <a:xfrm>
            <a:off x="1447800" y="1141508"/>
            <a:ext cx="19005884" cy="10259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a:defRPr sz="5400" cap="all">
                <a:solidFill>
                  <a:srgbClr val="FFFFFF"/>
                </a:solidFill>
              </a:defRPr>
            </a:lvl1pPr>
          </a:lstStyle>
          <a:p>
            <a:r>
              <a:rPr lang="en-US" sz="6000" dirty="0">
                <a:solidFill>
                  <a:srgbClr val="10AFE3"/>
                </a:solidFill>
              </a:rPr>
              <a:t>Creation and Multiplication </a:t>
            </a:r>
            <a:endParaRPr sz="6000" dirty="0">
              <a:solidFill>
                <a:srgbClr val="10AFE3"/>
              </a:solidFill>
            </a:endParaRPr>
          </a:p>
        </p:txBody>
      </p:sp>
      <p:sp>
        <p:nvSpPr>
          <p:cNvPr id="160" name="Body Copy"/>
          <p:cNvSpPr txBox="1"/>
          <p:nvPr/>
        </p:nvSpPr>
        <p:spPr>
          <a:xfrm>
            <a:off x="1548077" y="2895056"/>
            <a:ext cx="21432239" cy="58272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lvl1pPr algn="l">
              <a:defRPr sz="3600">
                <a:solidFill>
                  <a:srgbClr val="FFFFFF"/>
                </a:solidFill>
              </a:defRPr>
            </a:lvl1pPr>
          </a:lstStyle>
          <a:p>
            <a:r>
              <a:rPr lang="en-US" sz="4800" dirty="0"/>
              <a:t>Genesis 1:22  </a:t>
            </a:r>
            <a:r>
              <a:rPr lang="en-US" sz="4800" dirty="0">
                <a:solidFill>
                  <a:schemeClr val="bg1"/>
                </a:solidFill>
              </a:rPr>
              <a:t>“</a:t>
            </a:r>
            <a:r>
              <a:rPr lang="en-US" sz="4800" dirty="0"/>
              <a:t>And God blessed them, saying, “Be fruitful and multiply and fill the waters in the seas, and let birds multiply on the earth.”</a:t>
            </a:r>
          </a:p>
          <a:p>
            <a:endParaRPr lang="en-US" sz="4800" dirty="0"/>
          </a:p>
          <a:p>
            <a:r>
              <a:rPr lang="en-US" sz="4800" dirty="0"/>
              <a:t>Genesis 1:28 </a:t>
            </a:r>
            <a:r>
              <a:rPr lang="en-US" sz="4800" dirty="0">
                <a:solidFill>
                  <a:schemeClr val="bg1"/>
                </a:solidFill>
              </a:rPr>
              <a:t>“</a:t>
            </a:r>
            <a:r>
              <a:rPr lang="en-US" sz="4800" dirty="0"/>
              <a:t>And God blessed them. And God said to them, ‘Be fruitful and multiply and fill the earth and subdue it, and have dominion over the fish of the sea and over the birds of the heavens and over every living thing that moves on the earth.’”</a:t>
            </a:r>
          </a:p>
          <a:p>
            <a:endParaRPr dirty="0">
              <a:latin typeface="Times"/>
              <a:ea typeface="Times"/>
              <a:cs typeface="Times"/>
              <a:sym typeface="Times"/>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Title"/>
          <p:cNvSpPr txBox="1"/>
          <p:nvPr/>
        </p:nvSpPr>
        <p:spPr>
          <a:xfrm>
            <a:off x="1447800" y="1141508"/>
            <a:ext cx="19005884" cy="10259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gn="l">
              <a:defRPr sz="5400" cap="all">
                <a:solidFill>
                  <a:srgbClr val="FFFFFF"/>
                </a:solidFill>
              </a:defRPr>
            </a:lvl1pPr>
          </a:lstStyle>
          <a:p>
            <a:r>
              <a:rPr lang="en-US" sz="6000" dirty="0">
                <a:solidFill>
                  <a:srgbClr val="10AFE3"/>
                </a:solidFill>
              </a:rPr>
              <a:t>Post Fall and Multiplication </a:t>
            </a:r>
            <a:endParaRPr sz="6000" dirty="0">
              <a:solidFill>
                <a:srgbClr val="10AFE3"/>
              </a:solidFill>
            </a:endParaRPr>
          </a:p>
        </p:txBody>
      </p:sp>
      <p:sp>
        <p:nvSpPr>
          <p:cNvPr id="160" name="Body Copy"/>
          <p:cNvSpPr txBox="1"/>
          <p:nvPr/>
        </p:nvSpPr>
        <p:spPr>
          <a:xfrm>
            <a:off x="1548077" y="2895056"/>
            <a:ext cx="21432239" cy="6565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lvl1pPr algn="l">
              <a:defRPr sz="3600">
                <a:solidFill>
                  <a:srgbClr val="FFFFFF"/>
                </a:solidFill>
              </a:defRPr>
            </a:lvl1pPr>
          </a:lstStyle>
          <a:p>
            <a:endParaRPr dirty="0">
              <a:latin typeface="Times"/>
              <a:ea typeface="Times"/>
              <a:cs typeface="Times"/>
              <a:sym typeface="Times"/>
            </a:endParaRPr>
          </a:p>
        </p:txBody>
      </p:sp>
      <p:sp>
        <p:nvSpPr>
          <p:cNvPr id="3" name="TextBox 2">
            <a:extLst>
              <a:ext uri="{FF2B5EF4-FFF2-40B4-BE49-F238E27FC236}">
                <a16:creationId xmlns:a16="http://schemas.microsoft.com/office/drawing/2014/main" id="{50E99DD9-AE01-BD7A-0D99-3EC3326B3B27}"/>
              </a:ext>
            </a:extLst>
          </p:cNvPr>
          <p:cNvSpPr txBox="1"/>
          <p:nvPr/>
        </p:nvSpPr>
        <p:spPr>
          <a:xfrm>
            <a:off x="1447800" y="3004807"/>
            <a:ext cx="20543920" cy="821763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en-US" sz="4800" dirty="0">
                <a:solidFill>
                  <a:schemeClr val="bg1"/>
                </a:solidFill>
              </a:rPr>
              <a:t>Genesis 8:16-17 “Go out from the ark, you and your wife, and your sons and your sons' wives with you. Bring out with you every living thing that is with you of all flesh—birds and animals and every creeping thing that creeps on the earth—that they may swarm on the earth, and be fruitful and multiply on the earth.” </a:t>
            </a:r>
          </a:p>
          <a:p>
            <a:endParaRPr lang="en-US" sz="4800" dirty="0">
              <a:solidFill>
                <a:schemeClr val="bg1"/>
              </a:solidFill>
            </a:endParaRPr>
          </a:p>
          <a:p>
            <a:pPr algn="l"/>
            <a:r>
              <a:rPr lang="en-US" sz="4800" dirty="0">
                <a:solidFill>
                  <a:schemeClr val="bg1"/>
                </a:solidFill>
              </a:rPr>
              <a:t>Genesis 22:17-18  “I will surely bless you, and I will surely multiply your offspring as the stars of heaven and as the sand that is on the seashore. And your offspring shall possess the gate of his enemies,  and in your offspring shall all the nations of the earth be blessed, because you have obeyed my voice.” </a:t>
            </a:r>
          </a:p>
        </p:txBody>
      </p:sp>
    </p:spTree>
    <p:extLst>
      <p:ext uri="{BB962C8B-B14F-4D97-AF65-F5344CB8AC3E}">
        <p14:creationId xmlns:p14="http://schemas.microsoft.com/office/powerpoint/2010/main" val="413928735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Title"/>
          <p:cNvSpPr txBox="1"/>
          <p:nvPr/>
        </p:nvSpPr>
        <p:spPr>
          <a:xfrm>
            <a:off x="1447800" y="1141508"/>
            <a:ext cx="19005884" cy="10259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a:defRPr sz="5400" cap="all">
                <a:solidFill>
                  <a:srgbClr val="FFFFFF"/>
                </a:solidFill>
              </a:defRPr>
            </a:lvl1pPr>
          </a:lstStyle>
          <a:p>
            <a:r>
              <a:rPr lang="en-US" sz="6000" dirty="0">
                <a:solidFill>
                  <a:srgbClr val="10AFE3"/>
                </a:solidFill>
              </a:rPr>
              <a:t>Prophecy and Multiplication  </a:t>
            </a:r>
            <a:endParaRPr sz="6000" dirty="0">
              <a:solidFill>
                <a:srgbClr val="10AFE3"/>
              </a:solidFill>
            </a:endParaRPr>
          </a:p>
        </p:txBody>
      </p:sp>
      <p:sp>
        <p:nvSpPr>
          <p:cNvPr id="160" name="Body Copy"/>
          <p:cNvSpPr txBox="1"/>
          <p:nvPr/>
        </p:nvSpPr>
        <p:spPr>
          <a:xfrm>
            <a:off x="1548077" y="2895056"/>
            <a:ext cx="21432239" cy="6565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lvl1pPr algn="l">
              <a:defRPr sz="3600">
                <a:solidFill>
                  <a:srgbClr val="FFFFFF"/>
                </a:solidFill>
              </a:defRPr>
            </a:lvl1pPr>
          </a:lstStyle>
          <a:p>
            <a:endParaRPr dirty="0">
              <a:latin typeface="Times"/>
              <a:ea typeface="Times"/>
              <a:cs typeface="Times"/>
              <a:sym typeface="Times"/>
            </a:endParaRPr>
          </a:p>
        </p:txBody>
      </p:sp>
      <p:sp>
        <p:nvSpPr>
          <p:cNvPr id="3" name="TextBox 2">
            <a:extLst>
              <a:ext uri="{FF2B5EF4-FFF2-40B4-BE49-F238E27FC236}">
                <a16:creationId xmlns:a16="http://schemas.microsoft.com/office/drawing/2014/main" id="{50E99DD9-AE01-BD7A-0D99-3EC3326B3B27}"/>
              </a:ext>
            </a:extLst>
          </p:cNvPr>
          <p:cNvSpPr txBox="1"/>
          <p:nvPr/>
        </p:nvSpPr>
        <p:spPr>
          <a:xfrm>
            <a:off x="1447800" y="3004807"/>
            <a:ext cx="20543920" cy="156966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en-US" sz="4800" dirty="0">
                <a:solidFill>
                  <a:schemeClr val="bg1"/>
                </a:solidFill>
              </a:rPr>
              <a:t>Psalm 22:27 “All the ends of the earth shall remember and turn to the Lord, and all the families of the nations shall worship before you.”</a:t>
            </a:r>
          </a:p>
        </p:txBody>
      </p:sp>
    </p:spTree>
    <p:extLst>
      <p:ext uri="{BB962C8B-B14F-4D97-AF65-F5344CB8AC3E}">
        <p14:creationId xmlns:p14="http://schemas.microsoft.com/office/powerpoint/2010/main" val="297518944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Title"/>
          <p:cNvSpPr txBox="1"/>
          <p:nvPr/>
        </p:nvSpPr>
        <p:spPr>
          <a:xfrm>
            <a:off x="1447800" y="1141508"/>
            <a:ext cx="19005884" cy="10259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gn="l">
              <a:defRPr sz="5400" cap="all">
                <a:solidFill>
                  <a:srgbClr val="FFFFFF"/>
                </a:solidFill>
              </a:defRPr>
            </a:lvl1pPr>
          </a:lstStyle>
          <a:p>
            <a:r>
              <a:rPr lang="en-US" sz="6000" dirty="0">
                <a:solidFill>
                  <a:srgbClr val="10AFE3"/>
                </a:solidFill>
              </a:rPr>
              <a:t>Church and Multiplication  </a:t>
            </a:r>
            <a:endParaRPr sz="6000" dirty="0">
              <a:solidFill>
                <a:srgbClr val="10AFE3"/>
              </a:solidFill>
            </a:endParaRPr>
          </a:p>
        </p:txBody>
      </p:sp>
      <p:sp>
        <p:nvSpPr>
          <p:cNvPr id="160" name="Body Copy"/>
          <p:cNvSpPr txBox="1"/>
          <p:nvPr/>
        </p:nvSpPr>
        <p:spPr>
          <a:xfrm>
            <a:off x="1548077" y="2895056"/>
            <a:ext cx="21432239" cy="6565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lvl1pPr algn="l">
              <a:defRPr sz="3600">
                <a:solidFill>
                  <a:srgbClr val="FFFFFF"/>
                </a:solidFill>
              </a:defRPr>
            </a:lvl1pPr>
          </a:lstStyle>
          <a:p>
            <a:endParaRPr dirty="0">
              <a:latin typeface="Times"/>
              <a:ea typeface="Times"/>
              <a:cs typeface="Times"/>
              <a:sym typeface="Times"/>
            </a:endParaRPr>
          </a:p>
        </p:txBody>
      </p:sp>
      <p:sp>
        <p:nvSpPr>
          <p:cNvPr id="3" name="TextBox 2">
            <a:extLst>
              <a:ext uri="{FF2B5EF4-FFF2-40B4-BE49-F238E27FC236}">
                <a16:creationId xmlns:a16="http://schemas.microsoft.com/office/drawing/2014/main" id="{50E99DD9-AE01-BD7A-0D99-3EC3326B3B27}"/>
              </a:ext>
            </a:extLst>
          </p:cNvPr>
          <p:cNvSpPr txBox="1"/>
          <p:nvPr/>
        </p:nvSpPr>
        <p:spPr>
          <a:xfrm>
            <a:off x="1447800" y="3004807"/>
            <a:ext cx="20543920" cy="747897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en-US" sz="4800" dirty="0">
                <a:solidFill>
                  <a:schemeClr val="bg1"/>
                </a:solidFill>
              </a:rPr>
              <a:t>Acts 5:14 “And more than ever believers were added to the Lord, multitudes of both men and women.”</a:t>
            </a:r>
          </a:p>
          <a:p>
            <a:pPr algn="l"/>
            <a:endParaRPr lang="en-US" sz="4800" dirty="0">
              <a:solidFill>
                <a:schemeClr val="bg1"/>
              </a:solidFill>
            </a:endParaRPr>
          </a:p>
          <a:p>
            <a:pPr algn="l"/>
            <a:r>
              <a:rPr lang="en-US" sz="4800" dirty="0">
                <a:solidFill>
                  <a:schemeClr val="bg1"/>
                </a:solidFill>
              </a:rPr>
              <a:t>Acts 6:7 “And the word of God continued to increase, and the number of the disciples multiplied greatly in Jerusalem, and a great many of the priests became obedient to the faith.”</a:t>
            </a:r>
          </a:p>
          <a:p>
            <a:pPr algn="l"/>
            <a:endParaRPr lang="en-US" sz="4800" dirty="0">
              <a:solidFill>
                <a:schemeClr val="bg1"/>
              </a:solidFill>
            </a:endParaRPr>
          </a:p>
          <a:p>
            <a:pPr algn="l"/>
            <a:r>
              <a:rPr lang="en-US" sz="4800" dirty="0">
                <a:solidFill>
                  <a:schemeClr val="bg1"/>
                </a:solidFill>
              </a:rPr>
              <a:t>Acts 9:31 “So the church throughout all Judea and Galilee and Samaria had peace and was being built up. And walking in the fear of the Lord and in the comfort of the Holy Spirit, it multiplied.”</a:t>
            </a:r>
          </a:p>
        </p:txBody>
      </p:sp>
    </p:spTree>
    <p:extLst>
      <p:ext uri="{BB962C8B-B14F-4D97-AF65-F5344CB8AC3E}">
        <p14:creationId xmlns:p14="http://schemas.microsoft.com/office/powerpoint/2010/main" val="332993320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Title"/>
          <p:cNvSpPr txBox="1"/>
          <p:nvPr/>
        </p:nvSpPr>
        <p:spPr>
          <a:xfrm>
            <a:off x="1447800" y="1141508"/>
            <a:ext cx="19005884" cy="10259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a:defRPr sz="5400" cap="all">
                <a:solidFill>
                  <a:srgbClr val="FFFFFF"/>
                </a:solidFill>
              </a:defRPr>
            </a:lvl1pPr>
          </a:lstStyle>
          <a:p>
            <a:r>
              <a:rPr lang="en-US" sz="6000" dirty="0">
                <a:solidFill>
                  <a:srgbClr val="10AFE3"/>
                </a:solidFill>
              </a:rPr>
              <a:t>The age to come and Multiplication  </a:t>
            </a:r>
            <a:endParaRPr sz="6000" dirty="0">
              <a:solidFill>
                <a:srgbClr val="10AFE3"/>
              </a:solidFill>
            </a:endParaRPr>
          </a:p>
        </p:txBody>
      </p:sp>
      <p:sp>
        <p:nvSpPr>
          <p:cNvPr id="160" name="Body Copy"/>
          <p:cNvSpPr txBox="1"/>
          <p:nvPr/>
        </p:nvSpPr>
        <p:spPr>
          <a:xfrm>
            <a:off x="1548077" y="2895056"/>
            <a:ext cx="21432239" cy="6565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lvl1pPr algn="l">
              <a:defRPr sz="3600">
                <a:solidFill>
                  <a:srgbClr val="FFFFFF"/>
                </a:solidFill>
              </a:defRPr>
            </a:lvl1pPr>
          </a:lstStyle>
          <a:p>
            <a:endParaRPr dirty="0">
              <a:latin typeface="Times"/>
              <a:ea typeface="Times"/>
              <a:cs typeface="Times"/>
              <a:sym typeface="Times"/>
            </a:endParaRPr>
          </a:p>
        </p:txBody>
      </p:sp>
      <p:sp>
        <p:nvSpPr>
          <p:cNvPr id="3" name="TextBox 2">
            <a:extLst>
              <a:ext uri="{FF2B5EF4-FFF2-40B4-BE49-F238E27FC236}">
                <a16:creationId xmlns:a16="http://schemas.microsoft.com/office/drawing/2014/main" id="{50E99DD9-AE01-BD7A-0D99-3EC3326B3B27}"/>
              </a:ext>
            </a:extLst>
          </p:cNvPr>
          <p:cNvSpPr txBox="1"/>
          <p:nvPr/>
        </p:nvSpPr>
        <p:spPr>
          <a:xfrm>
            <a:off x="1548077" y="3004807"/>
            <a:ext cx="20543920" cy="452431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en-US" sz="4800" dirty="0">
                <a:solidFill>
                  <a:schemeClr val="bg1"/>
                </a:solidFill>
              </a:rPr>
              <a:t>Revelation 7:9 “After this I looked, and behold, a great multitude that no one could number, from every nation, from all tribes and peoples and languages, standing before the throne and before the Lamb, clothed in white robes, with palm branches in their hands, and crying out with a loud voice, ‘Salvation belongs to our God who sits on the throne, and to the Lamb!’” </a:t>
            </a:r>
          </a:p>
        </p:txBody>
      </p:sp>
    </p:spTree>
    <p:extLst>
      <p:ext uri="{BB962C8B-B14F-4D97-AF65-F5344CB8AC3E}">
        <p14:creationId xmlns:p14="http://schemas.microsoft.com/office/powerpoint/2010/main" val="6786824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7EBF18A-A8AE-47CC-8930-A17A57007773}"/>
              </a:ext>
            </a:extLst>
          </p:cNvPr>
          <p:cNvSpPr>
            <a:spLocks noGrp="1"/>
          </p:cNvSpPr>
          <p:nvPr>
            <p:ph type="body" idx="1"/>
          </p:nvPr>
        </p:nvSpPr>
        <p:spPr/>
        <p:txBody>
          <a:bodyPr anchor="t"/>
          <a:lstStyle/>
          <a:p>
            <a:pPr marL="1143000" indent="-1143000">
              <a:buFont typeface="+mj-lt"/>
              <a:buAutoNum type="arabicPeriod"/>
            </a:pPr>
            <a:r>
              <a:rPr lang="en-US" sz="4400" dirty="0"/>
              <a:t>Multiplication is a blessing from God.</a:t>
            </a:r>
          </a:p>
          <a:p>
            <a:pPr marL="1143000" indent="-1143000">
              <a:buFont typeface="+mj-lt"/>
              <a:buAutoNum type="arabicPeriod"/>
            </a:pPr>
            <a:endParaRPr lang="en-US" sz="4400" dirty="0"/>
          </a:p>
        </p:txBody>
      </p:sp>
      <p:sp>
        <p:nvSpPr>
          <p:cNvPr id="6" name="Title">
            <a:extLst>
              <a:ext uri="{FF2B5EF4-FFF2-40B4-BE49-F238E27FC236}">
                <a16:creationId xmlns:a16="http://schemas.microsoft.com/office/drawing/2014/main" id="{CAE4C185-74E4-88F7-2BEE-13E43F807467}"/>
              </a:ext>
            </a:extLst>
          </p:cNvPr>
          <p:cNvSpPr txBox="1"/>
          <p:nvPr/>
        </p:nvSpPr>
        <p:spPr>
          <a:xfrm>
            <a:off x="1447800" y="1141508"/>
            <a:ext cx="19005884" cy="10259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a:defRPr sz="5400" cap="all">
                <a:solidFill>
                  <a:srgbClr val="FFFFFF"/>
                </a:solidFill>
              </a:defRPr>
            </a:lvl1pPr>
          </a:lstStyle>
          <a:p>
            <a:r>
              <a:rPr lang="en-US" sz="6000" dirty="0">
                <a:solidFill>
                  <a:srgbClr val="10AFE3"/>
                </a:solidFill>
              </a:rPr>
              <a:t>Conclusions</a:t>
            </a:r>
            <a:endParaRPr sz="6000" dirty="0">
              <a:solidFill>
                <a:srgbClr val="10AFE3"/>
              </a:solidFill>
            </a:endParaRPr>
          </a:p>
        </p:txBody>
      </p:sp>
    </p:spTree>
    <p:extLst>
      <p:ext uri="{BB962C8B-B14F-4D97-AF65-F5344CB8AC3E}">
        <p14:creationId xmlns:p14="http://schemas.microsoft.com/office/powerpoint/2010/main" val="1182514608"/>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8005DDE3ED0F148850BE0EF286FFFE0" ma:contentTypeVersion="15" ma:contentTypeDescription="Create a new document." ma:contentTypeScope="" ma:versionID="bacb2b678ce1a6fafd1c313921dddfc3">
  <xsd:schema xmlns:xsd="http://www.w3.org/2001/XMLSchema" xmlns:xs="http://www.w3.org/2001/XMLSchema" xmlns:p="http://schemas.microsoft.com/office/2006/metadata/properties" xmlns:ns2="b7b18062-71ef-4bc8-8573-60184d635236" xmlns:ns3="437cb193-19da-4ead-aad1-c13397854c5a" targetNamespace="http://schemas.microsoft.com/office/2006/metadata/properties" ma:root="true" ma:fieldsID="3bc7435cf6059a573583853161ca148d" ns2:_="" ns3:_="">
    <xsd:import namespace="b7b18062-71ef-4bc8-8573-60184d635236"/>
    <xsd:import namespace="437cb193-19da-4ead-aad1-c13397854c5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b18062-71ef-4bc8-8573-60184d6352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eeece08-28a2-4362-890a-528230c06bd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37cb193-19da-4ead-aad1-c13397854c5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a5af6a0-c87b-4987-a295-a439eef85836}" ma:internalName="TaxCatchAll" ma:showField="CatchAllData" ma:web="437cb193-19da-4ead-aad1-c13397854c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7b18062-71ef-4bc8-8573-60184d635236">
      <Terms xmlns="http://schemas.microsoft.com/office/infopath/2007/PartnerControls"/>
    </lcf76f155ced4ddcb4097134ff3c332f>
    <TaxCatchAll xmlns="437cb193-19da-4ead-aad1-c13397854c5a" xsi:nil="true"/>
  </documentManagement>
</p:properties>
</file>

<file path=customXml/itemProps1.xml><?xml version="1.0" encoding="utf-8"?>
<ds:datastoreItem xmlns:ds="http://schemas.openxmlformats.org/officeDocument/2006/customXml" ds:itemID="{4C5341FC-AC9E-492E-8837-A653737C54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b18062-71ef-4bc8-8573-60184d635236"/>
    <ds:schemaRef ds:uri="437cb193-19da-4ead-aad1-c13397854c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5793F2B-5665-4790-BBCB-A5F11D0AF392}">
  <ds:schemaRefs>
    <ds:schemaRef ds:uri="http://schemas.microsoft.com/sharepoint/v3/contenttype/forms"/>
  </ds:schemaRefs>
</ds:datastoreItem>
</file>

<file path=customXml/itemProps3.xml><?xml version="1.0" encoding="utf-8"?>
<ds:datastoreItem xmlns:ds="http://schemas.openxmlformats.org/officeDocument/2006/customXml" ds:itemID="{305F7B6C-D516-43DF-9FFD-CDD56EA50971}">
  <ds:schemaRefs>
    <ds:schemaRef ds:uri="http://schemas.microsoft.com/office/2006/metadata/properties"/>
    <ds:schemaRef ds:uri="http://schemas.microsoft.com/office/infopath/2007/PartnerControls"/>
    <ds:schemaRef ds:uri="b7b18062-71ef-4bc8-8573-60184d635236"/>
    <ds:schemaRef ds:uri="437cb193-19da-4ead-aad1-c13397854c5a"/>
  </ds:schemaRefs>
</ds:datastoreItem>
</file>

<file path=docProps/app.xml><?xml version="1.0" encoding="utf-8"?>
<Properties xmlns="http://schemas.openxmlformats.org/officeDocument/2006/extended-properties" xmlns:vt="http://schemas.openxmlformats.org/officeDocument/2006/docPropsVTypes">
  <TotalTime>133</TotalTime>
  <Words>710</Words>
  <Application>Microsoft Macintosh PowerPoint</Application>
  <PresentationFormat>Custom</PresentationFormat>
  <Paragraphs>58</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Helvetica Neue</vt:lpstr>
      <vt:lpstr>HELVETICA NEUE CONDENSED</vt:lpstr>
      <vt:lpstr>Helvetica Neue Light</vt:lpstr>
      <vt:lpstr>Helvetica Neue Medium</vt:lpstr>
      <vt:lpstr>Times</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Text</dc:title>
  <dc:creator>Puckett, Donna</dc:creator>
  <cp:lastModifiedBy>Knuteson, Scott</cp:lastModifiedBy>
  <cp:revision>9</cp:revision>
  <dcterms:modified xsi:type="dcterms:W3CDTF">2022-11-02T00:30:10Z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0x01010098005DDE3ED0F148850BE0EF286FFFE0</vt:lpwstr>
  </property>
</Properties>
</file>