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3"/>
  </p:notesMasterIdLst>
  <p:sldIdLst>
    <p:sldId id="259" r:id="rId5"/>
    <p:sldId id="256" r:id="rId6"/>
    <p:sldId id="263" r:id="rId7"/>
    <p:sldId id="264" r:id="rId8"/>
    <p:sldId id="262" r:id="rId9"/>
    <p:sldId id="265" r:id="rId10"/>
    <p:sldId id="258" r:id="rId11"/>
    <p:sldId id="266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82"/>
    <p:restoredTop sz="94718"/>
  </p:normalViewPr>
  <p:slideViewPr>
    <p:cSldViewPr snapToGrid="0" snapToObjects="1">
      <p:cViewPr varScale="1">
        <p:scale>
          <a:sx n="23" d="100"/>
          <a:sy n="23" d="100"/>
        </p:scale>
        <p:origin x="296" y="1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9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 cop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with title (navy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Image"/>
          <p:cNvSpPr>
            <a:spLocks noGrp="1"/>
          </p:cNvSpPr>
          <p:nvPr>
            <p:ph type="pic" sz="half" idx="13"/>
          </p:nvPr>
        </p:nvSpPr>
        <p:spPr>
          <a:xfrm>
            <a:off x="1383632" y="952500"/>
            <a:ext cx="9525001" cy="114681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12106858" y="952500"/>
            <a:ext cx="10223501" cy="5549901"/>
          </a:xfrm>
          <a:prstGeom prst="rect">
            <a:avLst/>
          </a:prstGeom>
        </p:spPr>
        <p:txBody>
          <a:bodyPr anchor="b"/>
          <a:lstStyle>
            <a:lvl1pPr>
              <a:defRPr sz="84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106858" y="6527800"/>
            <a:ext cx="10223501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19785445" cy="9296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9503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>
                <a:solidFill>
                  <a:schemeClr val="bg1"/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43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69072"/>
            <a:ext cx="19621500" cy="84125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dirty="0"/>
              <a:t>“Type a quote here.” 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7" r:id="rId5"/>
    <p:sldLayoutId id="2147483658" r:id="rId6"/>
    <p:sldLayoutId id="2147483660" r:id="rId7"/>
    <p:sldLayoutId id="2147483665" r:id="rId8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24377904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Placeholder 5" descr="Logo&#10;&#10;Description automatically generated with low confidence">
            <a:extLst>
              <a:ext uri="{FF2B5EF4-FFF2-40B4-BE49-F238E27FC236}">
                <a16:creationId xmlns:a16="http://schemas.microsoft.com/office/drawing/2014/main" id="{8551885D-E979-2386-0FFC-5BD30DE7B982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2564"/>
            <a:ext cx="24383980" cy="1371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7057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6E349D-869D-BFC7-9D59-71DE9D612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1517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Logo&#10;&#10;Description automatically generated with low confidence">
            <a:extLst>
              <a:ext uri="{FF2B5EF4-FFF2-40B4-BE49-F238E27FC236}">
                <a16:creationId xmlns:a16="http://schemas.microsoft.com/office/drawing/2014/main" id="{8551885D-E979-2386-0FFC-5BD30DE7B982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2564"/>
            <a:ext cx="24383980" cy="1371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64663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EE24B03-2812-B5DC-9A76-41875863F2E5}"/>
              </a:ext>
            </a:extLst>
          </p:cNvPr>
          <p:cNvSpPr txBox="1"/>
          <p:nvPr/>
        </p:nvSpPr>
        <p:spPr>
          <a:xfrm>
            <a:off x="1447800" y="1141508"/>
            <a:ext cx="19005884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5400" cap="all">
                <a:solidFill>
                  <a:srgbClr val="FFFFFF"/>
                </a:solidFill>
              </a:defRPr>
            </a:lvl1pPr>
          </a:lstStyle>
          <a:p>
            <a:r>
              <a:rPr lang="en-US" sz="6000" dirty="0">
                <a:solidFill>
                  <a:srgbClr val="10AFE3"/>
                </a:solidFill>
              </a:rPr>
              <a:t>The values of send network</a:t>
            </a:r>
            <a:endParaRPr sz="6000" dirty="0">
              <a:solidFill>
                <a:srgbClr val="10AFE3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9B9234-415F-AD70-7AB6-5C632F23603F}"/>
              </a:ext>
            </a:extLst>
          </p:cNvPr>
          <p:cNvSpPr txBox="1"/>
          <p:nvPr/>
        </p:nvSpPr>
        <p:spPr>
          <a:xfrm>
            <a:off x="1447800" y="3004807"/>
            <a:ext cx="20543920" cy="68391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6000" dirty="0">
                <a:solidFill>
                  <a:schemeClr val="bg1"/>
                </a:solidFill>
              </a:rPr>
              <a:t>Seek first the </a:t>
            </a:r>
            <a:r>
              <a:rPr lang="en-US" sz="6000" u="sng" dirty="0">
                <a:solidFill>
                  <a:schemeClr val="bg1"/>
                </a:solidFill>
              </a:rPr>
              <a:t>kingdom</a:t>
            </a:r>
          </a:p>
          <a:p>
            <a:pPr algn="l">
              <a:lnSpc>
                <a:spcPct val="150000"/>
              </a:lnSpc>
            </a:pPr>
            <a:r>
              <a:rPr lang="en-US" sz="6000" dirty="0">
                <a:solidFill>
                  <a:schemeClr val="bg1"/>
                </a:solidFill>
              </a:rPr>
              <a:t>Deepen </a:t>
            </a:r>
            <a:r>
              <a:rPr lang="en-US" sz="6000" u="sng" dirty="0">
                <a:solidFill>
                  <a:schemeClr val="bg1"/>
                </a:solidFill>
              </a:rPr>
              <a:t>devotion</a:t>
            </a:r>
          </a:p>
          <a:p>
            <a:pPr algn="l">
              <a:lnSpc>
                <a:spcPct val="150000"/>
              </a:lnSpc>
            </a:pPr>
            <a:r>
              <a:rPr lang="en-US" sz="6000" u="sng" dirty="0">
                <a:solidFill>
                  <a:schemeClr val="bg1"/>
                </a:solidFill>
              </a:rPr>
              <a:t>Stick</a:t>
            </a:r>
            <a:r>
              <a:rPr lang="en-US" sz="6000" dirty="0">
                <a:solidFill>
                  <a:schemeClr val="bg1"/>
                </a:solidFill>
              </a:rPr>
              <a:t> together</a:t>
            </a:r>
          </a:p>
          <a:p>
            <a:pPr algn="l">
              <a:lnSpc>
                <a:spcPct val="150000"/>
              </a:lnSpc>
            </a:pPr>
            <a:r>
              <a:rPr lang="en-US" sz="6000" dirty="0">
                <a:solidFill>
                  <a:schemeClr val="bg1"/>
                </a:solidFill>
              </a:rPr>
              <a:t>Think </a:t>
            </a:r>
            <a:r>
              <a:rPr lang="en-US" sz="6000" u="sng" dirty="0">
                <a:solidFill>
                  <a:schemeClr val="bg1"/>
                </a:solidFill>
              </a:rPr>
              <a:t>multiplication</a:t>
            </a:r>
          </a:p>
          <a:p>
            <a:pPr algn="l">
              <a:lnSpc>
                <a:spcPct val="150000"/>
              </a:lnSpc>
            </a:pPr>
            <a:r>
              <a:rPr lang="en-US" sz="6000" u="sng" dirty="0">
                <a:solidFill>
                  <a:schemeClr val="bg1"/>
                </a:solidFill>
              </a:rPr>
              <a:t>Engage</a:t>
            </a:r>
            <a:r>
              <a:rPr lang="en-US" sz="6000" dirty="0">
                <a:solidFill>
                  <a:schemeClr val="bg1"/>
                </a:solidFill>
              </a:rPr>
              <a:t> your city</a:t>
            </a:r>
          </a:p>
        </p:txBody>
      </p:sp>
    </p:spTree>
    <p:extLst>
      <p:ext uri="{BB962C8B-B14F-4D97-AF65-F5344CB8AC3E}">
        <p14:creationId xmlns:p14="http://schemas.microsoft.com/office/powerpoint/2010/main" val="63642724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Logo&#10;&#10;Description automatically generated with low confidence">
            <a:extLst>
              <a:ext uri="{FF2B5EF4-FFF2-40B4-BE49-F238E27FC236}">
                <a16:creationId xmlns:a16="http://schemas.microsoft.com/office/drawing/2014/main" id="{8551885D-E979-2386-0FFC-5BD30DE7B982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2564"/>
            <a:ext cx="24383980" cy="1371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41594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Body Copy"/>
          <p:cNvSpPr txBox="1"/>
          <p:nvPr/>
        </p:nvSpPr>
        <p:spPr>
          <a:xfrm>
            <a:off x="1802574" y="845692"/>
            <a:ext cx="20763254" cy="12844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z="5400" b="0" dirty="0"/>
              <a:t>The LORD is my shepherd; </a:t>
            </a:r>
            <a:r>
              <a:rPr lang="en-US" sz="5400" b="0" u="sng" dirty="0"/>
              <a:t>I shall not want</a:t>
            </a:r>
            <a:r>
              <a:rPr lang="en-US" sz="5400" b="0" dirty="0"/>
              <a:t>. He makes me lie down in green pastures. </a:t>
            </a:r>
            <a:r>
              <a:rPr lang="en-US" sz="5400" b="0" u="sng" dirty="0"/>
              <a:t>He leads me</a:t>
            </a:r>
            <a:r>
              <a:rPr lang="en-US" sz="5400" b="0" dirty="0"/>
              <a:t> beside still waters. He restores my soul. He leads me in paths of righteousness for his name’s sake.</a:t>
            </a:r>
            <a:endParaRPr lang="en-US" sz="5400" dirty="0"/>
          </a:p>
          <a:p>
            <a:br>
              <a:rPr lang="en-US" dirty="0"/>
            </a:br>
            <a:endParaRPr lang="en-US" sz="5400" dirty="0"/>
          </a:p>
          <a:p>
            <a:r>
              <a:rPr lang="en-US" sz="5400" b="0" dirty="0"/>
              <a:t>Even though I walk through the valley of the shadow of death, </a:t>
            </a:r>
            <a:br>
              <a:rPr lang="en-US" sz="5400" b="0" dirty="0"/>
            </a:br>
            <a:r>
              <a:rPr lang="en-US" sz="5400" b="0" dirty="0"/>
              <a:t>I will fear no evil, for you are with me; your rod and your staff, they comfort me.</a:t>
            </a:r>
            <a:br>
              <a:rPr lang="en-US" sz="5400" b="0" dirty="0"/>
            </a:br>
            <a:endParaRPr lang="en-US" sz="5400" dirty="0"/>
          </a:p>
          <a:p>
            <a:r>
              <a:rPr lang="en-US" sz="5400" b="0" dirty="0"/>
              <a:t>You prepare a table before me in the presence of my enemies; you anoint my head with oil; my cup overflows. </a:t>
            </a:r>
            <a:r>
              <a:rPr lang="en-US" sz="5400" b="0" u="sng" dirty="0"/>
              <a:t>Surely goodness and mercy shall follow me all the days of my life</a:t>
            </a:r>
            <a:r>
              <a:rPr lang="en-US" sz="5400" b="0" dirty="0"/>
              <a:t>, and I shall dwell in the house of the LORD forever.</a:t>
            </a:r>
          </a:p>
          <a:p>
            <a:endParaRPr lang="en-US" sz="5400" b="0" dirty="0"/>
          </a:p>
          <a:p>
            <a:r>
              <a:rPr lang="en-US" sz="5400" b="0" i="1" dirty="0">
                <a:solidFill>
                  <a:srgbClr val="10AFE3"/>
                </a:solidFill>
              </a:rPr>
              <a:t>Psalm 23:1-6 (emphasis added)</a:t>
            </a:r>
            <a:endParaRPr lang="en-US" sz="5400" dirty="0">
              <a:solidFill>
                <a:srgbClr val="10AFE3"/>
              </a:solidFill>
            </a:endParaRPr>
          </a:p>
          <a:p>
            <a:endParaRPr dirty="0">
              <a:ea typeface="Times"/>
              <a:cs typeface="Times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Logo&#10;&#10;Description automatically generated with low confidence">
            <a:extLst>
              <a:ext uri="{FF2B5EF4-FFF2-40B4-BE49-F238E27FC236}">
                <a16:creationId xmlns:a16="http://schemas.microsoft.com/office/drawing/2014/main" id="{8551885D-E979-2386-0FFC-5BD30DE7B982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2564"/>
            <a:ext cx="24383980" cy="1371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749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b18062-71ef-4bc8-8573-60184d635236">
      <Terms xmlns="http://schemas.microsoft.com/office/infopath/2007/PartnerControls"/>
    </lcf76f155ced4ddcb4097134ff3c332f>
    <TaxCatchAll xmlns="437cb193-19da-4ead-aad1-c13397854c5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05DDE3ED0F148850BE0EF286FFFE0" ma:contentTypeVersion="15" ma:contentTypeDescription="Create a new document." ma:contentTypeScope="" ma:versionID="bacb2b678ce1a6fafd1c313921dddfc3">
  <xsd:schema xmlns:xsd="http://www.w3.org/2001/XMLSchema" xmlns:xs="http://www.w3.org/2001/XMLSchema" xmlns:p="http://schemas.microsoft.com/office/2006/metadata/properties" xmlns:ns2="b7b18062-71ef-4bc8-8573-60184d635236" xmlns:ns3="437cb193-19da-4ead-aad1-c13397854c5a" targetNamespace="http://schemas.microsoft.com/office/2006/metadata/properties" ma:root="true" ma:fieldsID="3bc7435cf6059a573583853161ca148d" ns2:_="" ns3:_="">
    <xsd:import namespace="b7b18062-71ef-4bc8-8573-60184d635236"/>
    <xsd:import namespace="437cb193-19da-4ead-aad1-c13397854c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8062-71ef-4bc8-8573-60184d6352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eeece08-28a2-4362-890a-528230c06b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7cb193-19da-4ead-aad1-c13397854c5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a5af6a0-c87b-4987-a295-a439eef85836}" ma:internalName="TaxCatchAll" ma:showField="CatchAllData" ma:web="437cb193-19da-4ead-aad1-c13397854c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793F2B-5665-4790-BBCB-A5F11D0AF3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5F7B6C-D516-43DF-9FFD-CDD56EA50971}">
  <ds:schemaRefs>
    <ds:schemaRef ds:uri="http://purl.org/dc/elements/1.1/"/>
    <ds:schemaRef ds:uri="437cb193-19da-4ead-aad1-c13397854c5a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b7b18062-71ef-4bc8-8573-60184d635236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C5341FC-AC9E-492E-8837-A653737C54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b18062-71ef-4bc8-8573-60184d635236"/>
    <ds:schemaRef ds:uri="437cb193-19da-4ead-aad1-c13397854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156</Words>
  <Application>Microsoft Macintosh PowerPoint</Application>
  <PresentationFormat>Custom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Helvetica Neue</vt:lpstr>
      <vt:lpstr>Helvetica Neue Light</vt:lpstr>
      <vt:lpstr>Helvetica Neue Medium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Text</dc:title>
  <cp:lastModifiedBy>Daily, Kara</cp:lastModifiedBy>
  <cp:revision>25</cp:revision>
  <dcterms:modified xsi:type="dcterms:W3CDTF">2022-10-28T17:49:32Z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0x01010098005DDE3ED0F148850BE0EF286FFFE0</vt:lpwstr>
  </property>
</Properties>
</file>