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9"/>
  </p:notesMasterIdLst>
  <p:sldIdLst>
    <p:sldId id="256" r:id="rId5"/>
    <p:sldId id="257" r:id="rId6"/>
    <p:sldId id="259" r:id="rId7"/>
    <p:sldId id="260" r:id="rId8"/>
    <p:sldId id="261" r:id="rId9"/>
    <p:sldId id="262" r:id="rId10"/>
    <p:sldId id="269" r:id="rId11"/>
    <p:sldId id="270" r:id="rId12"/>
    <p:sldId id="264" r:id="rId13"/>
    <p:sldId id="265" r:id="rId14"/>
    <p:sldId id="267" r:id="rId15"/>
    <p:sldId id="271" r:id="rId16"/>
    <p:sldId id="272" r:id="rId17"/>
    <p:sldId id="268" r:id="rId1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A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982"/>
    <p:restoredTop sz="94718"/>
  </p:normalViewPr>
  <p:slideViewPr>
    <p:cSldViewPr snapToGrid="0" snapToObjects="1">
      <p:cViewPr>
        <p:scale>
          <a:sx n="17" d="100"/>
          <a:sy n="17" d="100"/>
        </p:scale>
        <p:origin x="720" y="19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0" name="Shape 150"/>
          <p:cNvSpPr>
            <a:spLocks noGrp="1" noRot="1" noChangeAspect="1"/>
          </p:cNvSpPr>
          <p:nvPr>
            <p:ph type="sldImg"/>
          </p:nvPr>
        </p:nvSpPr>
        <p:spPr>
          <a:xfrm>
            <a:off x="1143000" y="685800"/>
            <a:ext cx="4572000" cy="3429000"/>
          </a:xfrm>
          <a:prstGeom prst="rect">
            <a:avLst/>
          </a:prstGeom>
        </p:spPr>
        <p:txBody>
          <a:bodyPr/>
          <a:lstStyle/>
          <a:p>
            <a:endParaRPr/>
          </a:p>
        </p:txBody>
      </p:sp>
      <p:sp>
        <p:nvSpPr>
          <p:cNvPr id="151" name="Shape 1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8" name="Image"/>
          <p:cNvSpPr>
            <a:spLocks noGrp="1"/>
          </p:cNvSpPr>
          <p:nvPr>
            <p:ph type="pic" idx="13"/>
          </p:nvPr>
        </p:nvSpPr>
        <p:spPr>
          <a:xfrm>
            <a:off x="3125968" y="673100"/>
            <a:ext cx="18135601" cy="8737600"/>
          </a:xfrm>
          <a:prstGeom prst="rect">
            <a:avLst/>
          </a:prstGeom>
        </p:spPr>
        <p:txBody>
          <a:bodyPr lIns="91439" tIns="45719" rIns="91439" bIns="45719" anchor="t">
            <a:noAutofit/>
          </a:bodyPr>
          <a:lstStyle/>
          <a:p>
            <a:endParaRPr/>
          </a:p>
        </p:txBody>
      </p:sp>
      <p:sp>
        <p:nvSpPr>
          <p:cNvPr id="19" name="Title Text"/>
          <p:cNvSpPr txBox="1">
            <a:spLocks noGrp="1"/>
          </p:cNvSpPr>
          <p:nvPr>
            <p:ph type="title"/>
          </p:nvPr>
        </p:nvSpPr>
        <p:spPr>
          <a:xfrm>
            <a:off x="635000" y="9512300"/>
            <a:ext cx="23114000" cy="2006600"/>
          </a:xfrm>
          <a:prstGeom prst="rect">
            <a:avLst/>
          </a:prstGeom>
        </p:spPr>
        <p:txBody>
          <a:bodyPr anchor="b"/>
          <a:lstStyle>
            <a:lvl1pPr>
              <a:defRPr>
                <a:solidFill>
                  <a:schemeClr val="bg1"/>
                </a:solidFill>
              </a:defRPr>
            </a:lvl1pPr>
          </a:lstStyle>
          <a:p>
            <a:r>
              <a:rPr dirty="0"/>
              <a:t>Title Text</a:t>
            </a:r>
          </a:p>
        </p:txBody>
      </p:sp>
      <p:sp>
        <p:nvSpPr>
          <p:cNvPr id="20"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solidFill>
                  <a:schemeClr val="bg1"/>
                </a:solidFill>
              </a:defRPr>
            </a:lvl1pPr>
            <a:lvl2pPr marL="0" indent="0" algn="ctr">
              <a:spcBef>
                <a:spcPts val="0"/>
              </a:spcBef>
              <a:buSzTx/>
              <a:buNone/>
              <a:defRPr sz="5400">
                <a:solidFill>
                  <a:schemeClr val="bg1"/>
                </a:solidFill>
              </a:defRPr>
            </a:lvl2pPr>
            <a:lvl3pPr marL="0" indent="0" algn="ctr">
              <a:spcBef>
                <a:spcPts val="0"/>
              </a:spcBef>
              <a:buSzTx/>
              <a:buNone/>
              <a:defRPr sz="5400">
                <a:solidFill>
                  <a:schemeClr val="bg1"/>
                </a:solidFill>
              </a:defRPr>
            </a:lvl3pPr>
            <a:lvl4pPr marL="0" indent="0" algn="ctr">
              <a:spcBef>
                <a:spcPts val="0"/>
              </a:spcBef>
              <a:buSzTx/>
              <a:buNone/>
              <a:defRPr sz="5400">
                <a:solidFill>
                  <a:schemeClr val="bg1"/>
                </a:solidFill>
              </a:defRPr>
            </a:lvl4pPr>
            <a:lvl5pPr marL="0" indent="0" algn="ctr">
              <a:spcBef>
                <a:spcPts val="0"/>
              </a:spcBef>
              <a:buSzTx/>
              <a:buNone/>
              <a:defRPr sz="5400">
                <a:solidFill>
                  <a:schemeClr val="bg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cop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8" name="Title Text"/>
          <p:cNvSpPr txBox="1">
            <a:spLocks noGrp="1"/>
          </p:cNvSpPr>
          <p:nvPr>
            <p:ph type="title"/>
          </p:nvPr>
        </p:nvSpPr>
        <p:spPr>
          <a:xfrm>
            <a:off x="1778000" y="4533900"/>
            <a:ext cx="20828000" cy="4648200"/>
          </a:xfrm>
          <a:prstGeom prst="rect">
            <a:avLst/>
          </a:prstGeom>
        </p:spPr>
        <p:txBody>
          <a:bodyPr/>
          <a:lstStyle>
            <a:lvl1pPr>
              <a:defRPr>
                <a:solidFill>
                  <a:schemeClr val="bg1"/>
                </a:solidFill>
              </a:defRPr>
            </a:lvl1pPr>
          </a:lstStyle>
          <a:p>
            <a:r>
              <a:rPr dirty="0"/>
              <a:t>Title Text</a:t>
            </a:r>
          </a:p>
        </p:txBody>
      </p:sp>
      <p:sp>
        <p:nvSpPr>
          <p:cNvPr id="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lank with title">
    <p:spTree>
      <p:nvGrpSpPr>
        <p:cNvPr id="1" name=""/>
        <p:cNvGrpSpPr/>
        <p:nvPr/>
      </p:nvGrpSpPr>
      <p:grpSpPr>
        <a:xfrm>
          <a:off x="0" y="0"/>
          <a:ext cx="0" cy="0"/>
          <a:chOff x="0" y="0"/>
          <a:chExt cx="0" cy="0"/>
        </a:xfrm>
      </p:grpSpPr>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Photo -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2" name="Image"/>
          <p:cNvSpPr>
            <a:spLocks noGrp="1"/>
          </p:cNvSpPr>
          <p:nvPr>
            <p:ph type="pic" sz="half" idx="13"/>
          </p:nvPr>
        </p:nvSpPr>
        <p:spPr>
          <a:xfrm>
            <a:off x="1383632" y="952500"/>
            <a:ext cx="9525001" cy="11468101"/>
          </a:xfrm>
          <a:prstGeom prst="rect">
            <a:avLst/>
          </a:prstGeom>
        </p:spPr>
        <p:txBody>
          <a:bodyPr lIns="91439" tIns="45719" rIns="91439" bIns="45719" anchor="t">
            <a:noAutofit/>
          </a:bodyPr>
          <a:lstStyle/>
          <a:p>
            <a:endParaRPr/>
          </a:p>
        </p:txBody>
      </p:sp>
      <p:sp>
        <p:nvSpPr>
          <p:cNvPr id="73" name="Title Text"/>
          <p:cNvSpPr txBox="1">
            <a:spLocks noGrp="1"/>
          </p:cNvSpPr>
          <p:nvPr>
            <p:ph type="title"/>
          </p:nvPr>
        </p:nvSpPr>
        <p:spPr>
          <a:xfrm>
            <a:off x="12106858" y="952500"/>
            <a:ext cx="10223501" cy="5549901"/>
          </a:xfrm>
          <a:prstGeom prst="rect">
            <a:avLst/>
          </a:prstGeom>
        </p:spPr>
        <p:txBody>
          <a:bodyPr anchor="b"/>
          <a:lstStyle>
            <a:lvl1pPr>
              <a:defRPr sz="8400">
                <a:solidFill>
                  <a:schemeClr val="bg1"/>
                </a:solidFill>
              </a:defRPr>
            </a:lvl1pPr>
          </a:lstStyle>
          <a:p>
            <a:r>
              <a:rPr dirty="0"/>
              <a:t>Title Text</a:t>
            </a:r>
          </a:p>
        </p:txBody>
      </p:sp>
      <p:sp>
        <p:nvSpPr>
          <p:cNvPr id="74" name="Body Level One…"/>
          <p:cNvSpPr txBox="1">
            <a:spLocks noGrp="1"/>
          </p:cNvSpPr>
          <p:nvPr>
            <p:ph type="body" sz="quarter" idx="1"/>
          </p:nvPr>
        </p:nvSpPr>
        <p:spPr>
          <a:xfrm>
            <a:off x="12106858" y="6527800"/>
            <a:ext cx="10223501" cy="5727700"/>
          </a:xfrm>
          <a:prstGeom prst="rect">
            <a:avLst/>
          </a:prstGeom>
        </p:spPr>
        <p:txBody>
          <a:bodyPr anchor="t"/>
          <a:lstStyle>
            <a:lvl1pPr marL="0" indent="0" algn="ctr">
              <a:spcBef>
                <a:spcPts val="0"/>
              </a:spcBef>
              <a:buSzTx/>
              <a:buNone/>
              <a:defRPr sz="5400">
                <a:solidFill>
                  <a:schemeClr val="bg1"/>
                </a:solidFill>
              </a:defRPr>
            </a:lvl1pPr>
            <a:lvl2pPr marL="0" indent="0" algn="ctr">
              <a:spcBef>
                <a:spcPts val="0"/>
              </a:spcBef>
              <a:buSzTx/>
              <a:buNone/>
              <a:defRPr sz="5400">
                <a:solidFill>
                  <a:schemeClr val="bg1"/>
                </a:solidFill>
              </a:defRPr>
            </a:lvl2pPr>
            <a:lvl3pPr marL="0" indent="0" algn="ctr">
              <a:spcBef>
                <a:spcPts val="0"/>
              </a:spcBef>
              <a:buSzTx/>
              <a:buNone/>
              <a:defRPr sz="5400">
                <a:solidFill>
                  <a:schemeClr val="bg1"/>
                </a:solidFill>
              </a:defRPr>
            </a:lvl3pPr>
            <a:lvl4pPr marL="0" indent="0" algn="ctr">
              <a:spcBef>
                <a:spcPts val="0"/>
              </a:spcBef>
              <a:buSzTx/>
              <a:buNone/>
              <a:defRPr sz="5400">
                <a:solidFill>
                  <a:schemeClr val="bg1"/>
                </a:solidFill>
              </a:defRPr>
            </a:lvl4pPr>
            <a:lvl5pPr marL="0" indent="0" algn="ctr">
              <a:spcBef>
                <a:spcPts val="0"/>
              </a:spcBef>
              <a:buSzTx/>
              <a:buNone/>
              <a:defRPr sz="5400">
                <a:solidFill>
                  <a:schemeClr val="bg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82" name="Title Text"/>
          <p:cNvSpPr txBox="1">
            <a:spLocks noGrp="1"/>
          </p:cNvSpPr>
          <p:nvPr>
            <p:ph type="title"/>
          </p:nvPr>
        </p:nvSpPr>
        <p:spPr>
          <a:prstGeom prst="rect">
            <a:avLst/>
          </a:prstGeom>
        </p:spPr>
        <p:txBody>
          <a:bodyPr/>
          <a:lstStyle>
            <a:lvl1pPr algn="l">
              <a:defRPr>
                <a:solidFill>
                  <a:schemeClr val="bg1"/>
                </a:solidFill>
              </a:defRPr>
            </a:lvl1pPr>
          </a:lstStyle>
          <a:p>
            <a:r>
              <a:rPr dirty="0"/>
              <a:t>Title Text</a:t>
            </a:r>
          </a:p>
        </p:txBody>
      </p:sp>
      <p:sp>
        <p:nvSpPr>
          <p:cNvPr id="8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98" name="Title Text"/>
          <p:cNvSpPr txBox="1">
            <a:spLocks noGrp="1"/>
          </p:cNvSpPr>
          <p:nvPr>
            <p:ph type="title"/>
          </p:nvPr>
        </p:nvSpPr>
        <p:spPr>
          <a:prstGeom prst="rect">
            <a:avLst/>
          </a:prstGeom>
        </p:spPr>
        <p:txBody>
          <a:bodyPr/>
          <a:lstStyle>
            <a:lvl1pPr algn="l">
              <a:defRPr>
                <a:solidFill>
                  <a:schemeClr val="bg1"/>
                </a:solidFill>
              </a:defRPr>
            </a:lvl1pPr>
          </a:lstStyle>
          <a:p>
            <a:r>
              <a:rPr dirty="0"/>
              <a:t>Title Text</a:t>
            </a:r>
          </a:p>
        </p:txBody>
      </p:sp>
      <p:sp>
        <p:nvSpPr>
          <p:cNvPr id="99" name="Body Level One…"/>
          <p:cNvSpPr txBox="1">
            <a:spLocks noGrp="1"/>
          </p:cNvSpPr>
          <p:nvPr>
            <p:ph type="body" idx="1"/>
          </p:nvPr>
        </p:nvSpPr>
        <p:spPr>
          <a:xfrm>
            <a:off x="1689100" y="3149600"/>
            <a:ext cx="19785445" cy="92964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0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2" name="–Johnny Appleseed"/>
          <p:cNvSpPr txBox="1">
            <a:spLocks noGrp="1"/>
          </p:cNvSpPr>
          <p:nvPr>
            <p:ph type="body" sz="quarter" idx="13"/>
          </p:nvPr>
        </p:nvSpPr>
        <p:spPr>
          <a:xfrm>
            <a:off x="2387600" y="8953500"/>
            <a:ext cx="19621500" cy="595035"/>
          </a:xfrm>
          <a:prstGeom prst="rect">
            <a:avLst/>
          </a:prstGeom>
        </p:spPr>
        <p:txBody>
          <a:bodyPr anchor="t">
            <a:spAutoFit/>
          </a:bodyPr>
          <a:lstStyle>
            <a:lvl1pPr marL="0" indent="0" algn="ctr">
              <a:spcBef>
                <a:spcPts val="0"/>
              </a:spcBef>
              <a:buSzTx/>
              <a:buNone/>
              <a:defRPr sz="3200" i="1">
                <a:solidFill>
                  <a:schemeClr val="bg1"/>
                </a:solidFill>
              </a:defRPr>
            </a:lvl1pPr>
          </a:lstStyle>
          <a:p>
            <a:r>
              <a:t>–Johnny Appleseed</a:t>
            </a:r>
          </a:p>
        </p:txBody>
      </p:sp>
      <p:sp>
        <p:nvSpPr>
          <p:cNvPr id="143" name="“Type a quote here.”"/>
          <p:cNvSpPr txBox="1">
            <a:spLocks noGrp="1"/>
          </p:cNvSpPr>
          <p:nvPr>
            <p:ph type="body" sz="quarter" idx="14"/>
          </p:nvPr>
        </p:nvSpPr>
        <p:spPr>
          <a:xfrm>
            <a:off x="2387600" y="6069072"/>
            <a:ext cx="19621500" cy="841256"/>
          </a:xfrm>
          <a:prstGeom prst="rect">
            <a:avLst/>
          </a:prstGeom>
        </p:spPr>
        <p:txBody>
          <a:bodyPr>
            <a:spAutoFit/>
          </a:bodyPr>
          <a:lstStyle>
            <a:lvl1pPr marL="0" indent="0" algn="ctr">
              <a:spcBef>
                <a:spcPts val="0"/>
              </a:spcBef>
              <a:buSzTx/>
              <a:buNone/>
              <a:defRPr>
                <a:solidFill>
                  <a:schemeClr val="bg1"/>
                </a:solidFill>
                <a:latin typeface="+mn-lt"/>
                <a:ea typeface="+mn-ea"/>
                <a:cs typeface="+mn-cs"/>
                <a:sym typeface="Helvetica Neue Medium"/>
              </a:defRPr>
            </a:lvl1pPr>
          </a:lstStyle>
          <a:p>
            <a:r>
              <a:rPr dirty="0"/>
              <a:t>“Type a quote here.” </a:t>
            </a:r>
          </a:p>
        </p:txBody>
      </p:sp>
      <p:sp>
        <p:nvSpPr>
          <p:cNvPr id="1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7" r:id="rId5"/>
    <p:sldLayoutId id="2147483658" r:id="rId6"/>
    <p:sldLayoutId id="2147483660" r:id="rId7"/>
    <p:sldLayoutId id="2147483665" r:id="rId8"/>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p:titleStyle>
    <p:body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F98A5-A3CC-11C4-1D52-DAD75859F0BB}"/>
              </a:ext>
            </a:extLst>
          </p:cNvPr>
          <p:cNvSpPr>
            <a:spLocks noGrp="1"/>
          </p:cNvSpPr>
          <p:nvPr>
            <p:ph type="title"/>
          </p:nvPr>
        </p:nvSpPr>
        <p:spPr>
          <a:xfrm>
            <a:off x="1689100" y="2425700"/>
            <a:ext cx="21005800" cy="8864600"/>
          </a:xfrm>
        </p:spPr>
        <p:txBody>
          <a:bodyPr>
            <a:normAutofit/>
          </a:bodyPr>
          <a:lstStyle/>
          <a:p>
            <a:pPr algn="ctr"/>
            <a:r>
              <a:rPr lang="en-US" sz="9600" dirty="0">
                <a:solidFill>
                  <a:srgbClr val="10AFE3"/>
                </a:solidFill>
              </a:rPr>
              <a:t>TRUTH #2</a:t>
            </a:r>
            <a:br>
              <a:rPr lang="en-US" sz="9600" dirty="0"/>
            </a:br>
            <a:br>
              <a:rPr lang="en-US" sz="9600" dirty="0"/>
            </a:br>
            <a:r>
              <a:rPr lang="en-US" sz="9600" dirty="0"/>
              <a:t>WHEN GOD BIRTHS A CHURCH, HE INVITES US TO JOIN IN HIS KINGDOM ACTIVITY.</a:t>
            </a:r>
          </a:p>
        </p:txBody>
      </p:sp>
    </p:spTree>
    <p:extLst>
      <p:ext uri="{BB962C8B-B14F-4D97-AF65-F5344CB8AC3E}">
        <p14:creationId xmlns:p14="http://schemas.microsoft.com/office/powerpoint/2010/main" val="118837993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A10C75-A1CD-0C59-3C62-C258431D9310}"/>
              </a:ext>
            </a:extLst>
          </p:cNvPr>
          <p:cNvSpPr>
            <a:spLocks noGrp="1"/>
          </p:cNvSpPr>
          <p:nvPr>
            <p:ph type="body" idx="1"/>
          </p:nvPr>
        </p:nvSpPr>
        <p:spPr>
          <a:xfrm>
            <a:off x="1689100" y="1275347"/>
            <a:ext cx="19785445" cy="11170653"/>
          </a:xfrm>
        </p:spPr>
        <p:txBody>
          <a:bodyPr anchor="t">
            <a:normAutofit/>
          </a:bodyPr>
          <a:lstStyle/>
          <a:p>
            <a:pPr marL="914400" indent="-914400">
              <a:buFont typeface="+mj-lt"/>
              <a:buAutoNum type="arabicPeriod"/>
            </a:pPr>
            <a:r>
              <a:rPr lang="en-US" sz="6000" dirty="0"/>
              <a:t>Every church should cultivate a heart for the </a:t>
            </a:r>
            <a:br>
              <a:rPr lang="en-US" sz="6000" dirty="0"/>
            </a:br>
            <a:r>
              <a:rPr lang="en-US" sz="6000" dirty="0"/>
              <a:t>kingdom by praying. </a:t>
            </a:r>
          </a:p>
          <a:p>
            <a:pPr marL="914400" indent="-914400">
              <a:buFont typeface="+mj-lt"/>
              <a:buAutoNum type="arabicPeriod"/>
            </a:pPr>
            <a:r>
              <a:rPr lang="en-US" sz="6000" dirty="0"/>
              <a:t>Every church should prioritize the kingdom by sending. </a:t>
            </a:r>
          </a:p>
        </p:txBody>
      </p:sp>
    </p:spTree>
    <p:extLst>
      <p:ext uri="{BB962C8B-B14F-4D97-AF65-F5344CB8AC3E}">
        <p14:creationId xmlns:p14="http://schemas.microsoft.com/office/powerpoint/2010/main" val="233634257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56B2FE7-F96E-6903-6242-8F4006EC2635}"/>
              </a:ext>
            </a:extLst>
          </p:cNvPr>
          <p:cNvSpPr>
            <a:spLocks noGrp="1"/>
          </p:cNvSpPr>
          <p:nvPr>
            <p:ph type="body" sz="quarter" idx="14"/>
          </p:nvPr>
        </p:nvSpPr>
        <p:spPr>
          <a:xfrm>
            <a:off x="2387600" y="4036714"/>
            <a:ext cx="19621500" cy="5642570"/>
          </a:xfrm>
        </p:spPr>
        <p:txBody>
          <a:bodyPr/>
          <a:lstStyle/>
          <a:p>
            <a:r>
              <a:rPr lang="en-US" sz="6000" dirty="0"/>
              <a:t>I have thought it necessary to send</a:t>
            </a:r>
            <a:br>
              <a:rPr lang="en-US" sz="6000" dirty="0"/>
            </a:br>
            <a:r>
              <a:rPr lang="en-US" sz="6000" dirty="0"/>
              <a:t> to you Epaphroditus my brother and fellow </a:t>
            </a:r>
            <a:br>
              <a:rPr lang="en-US" sz="6000" dirty="0"/>
            </a:br>
            <a:r>
              <a:rPr lang="en-US" sz="6000" dirty="0"/>
              <a:t>worker and fellow soldier, and your messenger </a:t>
            </a:r>
            <a:br>
              <a:rPr lang="en-US" sz="6000" dirty="0"/>
            </a:br>
            <a:r>
              <a:rPr lang="en-US" sz="6000" dirty="0"/>
              <a:t>and minister to my need....</a:t>
            </a:r>
            <a:br>
              <a:rPr lang="en-US" sz="6000" dirty="0"/>
            </a:br>
            <a:endParaRPr lang="en-US" sz="6000" dirty="0"/>
          </a:p>
          <a:p>
            <a:pPr marL="0" indent="0" algn="ctr">
              <a:buNone/>
            </a:pPr>
            <a:r>
              <a:rPr lang="en-US" sz="6000" i="1" dirty="0">
                <a:solidFill>
                  <a:srgbClr val="10AFE3"/>
                </a:solidFill>
              </a:rPr>
              <a:t>Philippians 2:25</a:t>
            </a:r>
            <a:endParaRPr lang="en-US" sz="6000" dirty="0">
              <a:solidFill>
                <a:srgbClr val="10AFE3"/>
              </a:solidFill>
            </a:endParaRPr>
          </a:p>
        </p:txBody>
      </p:sp>
    </p:spTree>
    <p:extLst>
      <p:ext uri="{BB962C8B-B14F-4D97-AF65-F5344CB8AC3E}">
        <p14:creationId xmlns:p14="http://schemas.microsoft.com/office/powerpoint/2010/main" val="392367372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A10C75-A1CD-0C59-3C62-C258431D9310}"/>
              </a:ext>
            </a:extLst>
          </p:cNvPr>
          <p:cNvSpPr>
            <a:spLocks noGrp="1"/>
          </p:cNvSpPr>
          <p:nvPr>
            <p:ph type="body" idx="1"/>
          </p:nvPr>
        </p:nvSpPr>
        <p:spPr>
          <a:xfrm>
            <a:off x="1689100" y="1275347"/>
            <a:ext cx="19785445" cy="11170653"/>
          </a:xfrm>
        </p:spPr>
        <p:txBody>
          <a:bodyPr anchor="t">
            <a:normAutofit/>
          </a:bodyPr>
          <a:lstStyle/>
          <a:p>
            <a:pPr marL="914400" indent="-914400">
              <a:buFont typeface="+mj-lt"/>
              <a:buAutoNum type="arabicPeriod"/>
            </a:pPr>
            <a:r>
              <a:rPr lang="en-US" sz="6000" dirty="0"/>
              <a:t>Every church should cultivate a heart for the </a:t>
            </a:r>
            <a:br>
              <a:rPr lang="en-US" sz="6000" dirty="0"/>
            </a:br>
            <a:r>
              <a:rPr lang="en-US" sz="6000" dirty="0"/>
              <a:t>kingdom by praying. </a:t>
            </a:r>
          </a:p>
          <a:p>
            <a:pPr marL="914400" indent="-914400">
              <a:buFont typeface="+mj-lt"/>
              <a:buAutoNum type="arabicPeriod"/>
            </a:pPr>
            <a:r>
              <a:rPr lang="en-US" sz="6000" dirty="0"/>
              <a:t>Every church should prioritize the kingdom by sending. </a:t>
            </a:r>
          </a:p>
          <a:p>
            <a:pPr marL="914400" indent="-914400">
              <a:buFont typeface="+mj-lt"/>
              <a:buAutoNum type="arabicPeriod"/>
            </a:pPr>
            <a:r>
              <a:rPr lang="en-US" sz="6000" dirty="0"/>
              <a:t>Every church should invest in the kingdom by giving.</a:t>
            </a:r>
          </a:p>
        </p:txBody>
      </p:sp>
    </p:spTree>
    <p:extLst>
      <p:ext uri="{BB962C8B-B14F-4D97-AF65-F5344CB8AC3E}">
        <p14:creationId xmlns:p14="http://schemas.microsoft.com/office/powerpoint/2010/main" val="115156067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ED74-7363-B23D-146A-9CB84435C001}"/>
              </a:ext>
            </a:extLst>
          </p:cNvPr>
          <p:cNvSpPr>
            <a:spLocks noGrp="1"/>
          </p:cNvSpPr>
          <p:nvPr>
            <p:ph type="title"/>
          </p:nvPr>
        </p:nvSpPr>
        <p:spPr>
          <a:xfrm>
            <a:off x="1689100" y="2425700"/>
            <a:ext cx="21005800" cy="8864600"/>
          </a:xfrm>
        </p:spPr>
        <p:txBody>
          <a:bodyPr/>
          <a:lstStyle/>
          <a:p>
            <a:pPr algn="ctr"/>
            <a:r>
              <a:rPr lang="en-US" dirty="0">
                <a:solidFill>
                  <a:srgbClr val="10AFE3"/>
                </a:solidFill>
              </a:rPr>
              <a:t>TRUTH #3</a:t>
            </a:r>
            <a:br>
              <a:rPr lang="en-US" dirty="0"/>
            </a:br>
            <a:br>
              <a:rPr lang="en-US" dirty="0"/>
            </a:br>
            <a:r>
              <a:rPr lang="en-US" sz="9600" dirty="0"/>
              <a:t>WHEN GOD BIRTHS A CHURCH IT’S FOR HIS GLORY. </a:t>
            </a:r>
            <a:endParaRPr lang="en-US" dirty="0"/>
          </a:p>
        </p:txBody>
      </p:sp>
    </p:spTree>
    <p:extLst>
      <p:ext uri="{BB962C8B-B14F-4D97-AF65-F5344CB8AC3E}">
        <p14:creationId xmlns:p14="http://schemas.microsoft.com/office/powerpoint/2010/main" val="232067130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le"/>
          <p:cNvSpPr txBox="1"/>
          <p:nvPr/>
        </p:nvSpPr>
        <p:spPr>
          <a:xfrm>
            <a:off x="1447800" y="854496"/>
            <a:ext cx="2005737" cy="9326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defRPr sz="5400" cap="all">
                <a:solidFill>
                  <a:srgbClr val="0E274A"/>
                </a:solidFill>
              </a:defRPr>
            </a:lvl1pPr>
          </a:lstStyle>
          <a:p>
            <a:r>
              <a:rPr dirty="0"/>
              <a:t>Title</a:t>
            </a:r>
          </a:p>
        </p:txBody>
      </p:sp>
      <p:sp>
        <p:nvSpPr>
          <p:cNvPr id="4" name="Title Text">
            <a:extLst>
              <a:ext uri="{FF2B5EF4-FFF2-40B4-BE49-F238E27FC236}">
                <a16:creationId xmlns:a16="http://schemas.microsoft.com/office/drawing/2014/main" id="{A96C750D-78C1-BC4D-0DBF-587CB1902369}"/>
              </a:ext>
            </a:extLst>
          </p:cNvPr>
          <p:cNvSpPr txBox="1">
            <a:spLocks/>
          </p:cNvSpPr>
          <p:nvPr/>
        </p:nvSpPr>
        <p:spPr>
          <a:xfrm>
            <a:off x="2443275" y="3534641"/>
            <a:ext cx="19497450" cy="6646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marL="0" marR="0" indent="0" algn="l" defTabSz="825500" rtl="0" latinLnBrk="0">
              <a:lnSpc>
                <a:spcPct val="100000"/>
              </a:lnSpc>
              <a:spcBef>
                <a:spcPts val="0"/>
              </a:spcBef>
              <a:spcAft>
                <a:spcPts val="0"/>
              </a:spcAft>
              <a:buClrTx/>
              <a:buSzTx/>
              <a:buFontTx/>
              <a:buNone/>
              <a:tabLst/>
              <a:defRPr sz="11100" b="1" i="0" u="none" strike="noStrike" cap="all" spc="0" baseline="0">
                <a:ln>
                  <a:noFill/>
                </a:ln>
                <a:solidFill>
                  <a:srgbClr val="FFFFFF"/>
                </a:solidFill>
                <a:uFillTx/>
                <a:latin typeface="Helvetica Neue"/>
                <a:ea typeface="Helvetica Neue"/>
                <a:cs typeface="Helvetica Neue"/>
                <a:sym typeface="Helvetica Neue"/>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a:lstStyle>
          <a:p>
            <a:pPr algn="ctr" hangingPunct="1"/>
            <a:r>
              <a:rPr lang="en-US" sz="12800" spc="600" dirty="0">
                <a:latin typeface="HELVETICA NEUE CONDENSED" panose="02000503000000020004" pitchFamily="2" charset="0"/>
                <a:ea typeface="HELVETICA NEUE CONDENSED" panose="02000503000000020004" pitchFamily="2" charset="0"/>
                <a:cs typeface="HELVETICA NEUE CONDENSED" panose="02000503000000020004" pitchFamily="2" charset="0"/>
              </a:rPr>
              <a:t>The kingdom </a:t>
            </a:r>
            <a:br>
              <a:rPr lang="en-US" sz="12800" spc="600" dirty="0">
                <a:latin typeface="HELVETICA NEUE CONDENSED" panose="02000503000000020004" pitchFamily="2" charset="0"/>
                <a:ea typeface="HELVETICA NEUE CONDENSED" panose="02000503000000020004" pitchFamily="2" charset="0"/>
                <a:cs typeface="HELVETICA NEUE CONDENSED" panose="02000503000000020004" pitchFamily="2" charset="0"/>
              </a:rPr>
            </a:br>
            <a:r>
              <a:rPr lang="en-US" sz="12800" spc="600" dirty="0">
                <a:latin typeface="HELVETICA NEUE CONDENSED" panose="02000503000000020004" pitchFamily="2" charset="0"/>
                <a:ea typeface="HELVETICA NEUE CONDENSED" panose="02000503000000020004" pitchFamily="2" charset="0"/>
                <a:cs typeface="HELVETICA NEUE CONDENSED" panose="02000503000000020004" pitchFamily="2" charset="0"/>
              </a:rPr>
              <a:t>and the church</a:t>
            </a:r>
          </a:p>
          <a:p>
            <a:pPr algn="ctr" hangingPunct="1"/>
            <a:r>
              <a:rPr lang="en-US" sz="7800" b="0" spc="300" dirty="0">
                <a:solidFill>
                  <a:srgbClr val="10AFE3"/>
                </a:solidFill>
                <a:latin typeface="Helvetica Neue" panose="02000503000000020004" pitchFamily="2" charset="0"/>
                <a:ea typeface="Helvetica Neue" panose="02000503000000020004" pitchFamily="2" charset="0"/>
                <a:cs typeface="Helvetica Neue" panose="02000503000000020004" pitchFamily="2" charset="0"/>
              </a:rPr>
              <a:t>Vance pitman</a:t>
            </a:r>
            <a:endParaRPr lang="en-US" sz="7800" b="0" spc="300" dirty="0">
              <a:latin typeface="Helvetica Neue" panose="02000503000000020004" pitchFamily="2" charset="0"/>
              <a:ea typeface="Helvetica Neue" panose="02000503000000020004" pitchFamily="2" charset="0"/>
              <a:cs typeface="Helvetica Neue" panose="02000503000000020004" pitchFamily="2" charset="0"/>
            </a:endParaRPr>
          </a:p>
          <a:p>
            <a:pPr algn="ctr" hangingPunct="1"/>
            <a:endParaRPr lang="en-US" sz="1800"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A56FE-430D-D5DB-06F7-3AF42A0040A4}"/>
              </a:ext>
            </a:extLst>
          </p:cNvPr>
          <p:cNvSpPr>
            <a:spLocks noGrp="1"/>
          </p:cNvSpPr>
          <p:nvPr>
            <p:ph type="title"/>
          </p:nvPr>
        </p:nvSpPr>
        <p:spPr/>
        <p:txBody>
          <a:bodyPr>
            <a:normAutofit/>
          </a:bodyPr>
          <a:lstStyle/>
          <a:p>
            <a:r>
              <a:rPr lang="en-US" sz="7200" dirty="0">
                <a:solidFill>
                  <a:srgbClr val="10AFE3"/>
                </a:solidFill>
              </a:rPr>
              <a:t>THE KINGDOM OF GOD </a:t>
            </a:r>
            <a:br>
              <a:rPr lang="en-US" sz="7200" dirty="0"/>
            </a:br>
            <a:r>
              <a:rPr lang="en-US" sz="6600" dirty="0"/>
              <a:t>God’s sovereign activity in the world resulting in people being in right relationship with Himself</a:t>
            </a:r>
            <a:endParaRPr lang="en-US" sz="7200" dirty="0"/>
          </a:p>
        </p:txBody>
      </p:sp>
    </p:spTree>
    <p:extLst>
      <p:ext uri="{BB962C8B-B14F-4D97-AF65-F5344CB8AC3E}">
        <p14:creationId xmlns:p14="http://schemas.microsoft.com/office/powerpoint/2010/main" val="219393951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659EA4B-B668-C4BA-A3EA-320BE88AF5E9}"/>
              </a:ext>
            </a:extLst>
          </p:cNvPr>
          <p:cNvSpPr>
            <a:spLocks noGrp="1"/>
          </p:cNvSpPr>
          <p:nvPr>
            <p:ph type="body" sz="quarter" idx="14"/>
          </p:nvPr>
        </p:nvSpPr>
        <p:spPr>
          <a:xfrm>
            <a:off x="2387600" y="3298051"/>
            <a:ext cx="19621500" cy="7119898"/>
          </a:xfrm>
        </p:spPr>
        <p:txBody>
          <a:bodyPr/>
          <a:lstStyle/>
          <a:p>
            <a:r>
              <a:rPr lang="en-US" sz="6000" dirty="0"/>
              <a:t>And they sang a new song, saying, “Worthy are you to take the scroll and to open its seals, for you were slain, and by your blood you ransomed people for God from every tribe and language and people and nation, and you have made them a kingdom and priests to our God, and they shall reign on the earth.”</a:t>
            </a:r>
          </a:p>
          <a:p>
            <a:pPr algn="l"/>
            <a:endParaRPr lang="en-US" dirty="0"/>
          </a:p>
          <a:p>
            <a:r>
              <a:rPr lang="en-US" sz="4800" i="1" dirty="0">
                <a:solidFill>
                  <a:srgbClr val="10AFE3"/>
                </a:solidFill>
              </a:rPr>
              <a:t>Revelation 5:9-10</a:t>
            </a:r>
          </a:p>
        </p:txBody>
      </p:sp>
    </p:spTree>
    <p:extLst>
      <p:ext uri="{BB962C8B-B14F-4D97-AF65-F5344CB8AC3E}">
        <p14:creationId xmlns:p14="http://schemas.microsoft.com/office/powerpoint/2010/main" val="149226591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DE97991-9115-799B-3EB3-05DB86166727}"/>
              </a:ext>
            </a:extLst>
          </p:cNvPr>
          <p:cNvSpPr>
            <a:spLocks noGrp="1"/>
          </p:cNvSpPr>
          <p:nvPr>
            <p:ph type="body" sz="quarter" idx="14"/>
          </p:nvPr>
        </p:nvSpPr>
        <p:spPr>
          <a:xfrm>
            <a:off x="2387600" y="4498379"/>
            <a:ext cx="19621500" cy="4719241"/>
          </a:xfrm>
        </p:spPr>
        <p:txBody>
          <a:bodyPr anchor="t"/>
          <a:lstStyle/>
          <a:p>
            <a:r>
              <a:rPr lang="en-US" sz="6000" dirty="0"/>
              <a:t>He presented himself alive to them after his suffering by many proofs, appearing to them during forty days and speaking about the kingdom of God.</a:t>
            </a:r>
          </a:p>
          <a:p>
            <a:endParaRPr lang="en-US" sz="6000" dirty="0"/>
          </a:p>
          <a:p>
            <a:r>
              <a:rPr lang="en-US" sz="6000" i="1" dirty="0">
                <a:solidFill>
                  <a:srgbClr val="10AFE3"/>
                </a:solidFill>
              </a:rPr>
              <a:t>Acts 1:3</a:t>
            </a:r>
          </a:p>
        </p:txBody>
      </p:sp>
    </p:spTree>
    <p:extLst>
      <p:ext uri="{BB962C8B-B14F-4D97-AF65-F5344CB8AC3E}">
        <p14:creationId xmlns:p14="http://schemas.microsoft.com/office/powerpoint/2010/main" val="166592557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25F116-B5CC-1656-D782-1F4123016A50}"/>
              </a:ext>
            </a:extLst>
          </p:cNvPr>
          <p:cNvSpPr>
            <a:spLocks noGrp="1"/>
          </p:cNvSpPr>
          <p:nvPr>
            <p:ph type="body" sz="quarter" idx="14"/>
          </p:nvPr>
        </p:nvSpPr>
        <p:spPr>
          <a:xfrm>
            <a:off x="2381250" y="4498379"/>
            <a:ext cx="19621500" cy="4719241"/>
          </a:xfrm>
        </p:spPr>
        <p:txBody>
          <a:bodyPr anchor="t"/>
          <a:lstStyle/>
          <a:p>
            <a:r>
              <a:rPr lang="en-US" sz="6000" dirty="0"/>
              <a:t>He lived there two whole years at his own </a:t>
            </a:r>
            <a:br>
              <a:rPr lang="en-US" sz="6000" dirty="0"/>
            </a:br>
            <a:r>
              <a:rPr lang="en-US" sz="6000" dirty="0"/>
              <a:t>expense, and welcomed all who came to him, proclaiming the kingdom of God…</a:t>
            </a:r>
          </a:p>
          <a:p>
            <a:endParaRPr lang="en-US" sz="6000" dirty="0"/>
          </a:p>
          <a:p>
            <a:r>
              <a:rPr lang="en-US" sz="6000" i="1" dirty="0">
                <a:solidFill>
                  <a:srgbClr val="10AFE3"/>
                </a:solidFill>
              </a:rPr>
              <a:t>Acts 28:30-31</a:t>
            </a:r>
            <a:endParaRPr lang="en-US" i="1" dirty="0">
              <a:solidFill>
                <a:srgbClr val="10AFE3"/>
              </a:solidFill>
            </a:endParaRPr>
          </a:p>
        </p:txBody>
      </p:sp>
    </p:spTree>
    <p:extLst>
      <p:ext uri="{BB962C8B-B14F-4D97-AF65-F5344CB8AC3E}">
        <p14:creationId xmlns:p14="http://schemas.microsoft.com/office/powerpoint/2010/main" val="84410822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56B2FE7-F96E-6903-6242-8F4006EC2635}"/>
              </a:ext>
            </a:extLst>
          </p:cNvPr>
          <p:cNvSpPr>
            <a:spLocks noGrp="1"/>
          </p:cNvSpPr>
          <p:nvPr>
            <p:ph type="body" sz="quarter" idx="14"/>
          </p:nvPr>
        </p:nvSpPr>
        <p:spPr>
          <a:xfrm>
            <a:off x="2387600" y="2651720"/>
            <a:ext cx="19621500" cy="8412559"/>
          </a:xfrm>
        </p:spPr>
        <p:txBody>
          <a:bodyPr anchor="t"/>
          <a:lstStyle/>
          <a:p>
            <a:r>
              <a:rPr lang="en-US" sz="6000" dirty="0"/>
              <a:t>And you Philippians yourselves know that </a:t>
            </a:r>
            <a:br>
              <a:rPr lang="en-US" sz="6000" dirty="0"/>
            </a:br>
            <a:r>
              <a:rPr lang="en-US" sz="6000" dirty="0"/>
              <a:t>in the beginning of the gospel, when I left Macedonia, no church entered into partnership with me in </a:t>
            </a:r>
            <a:br>
              <a:rPr lang="en-US" sz="6000" dirty="0"/>
            </a:br>
            <a:r>
              <a:rPr lang="en-US" sz="6000" dirty="0"/>
              <a:t>giving and receiving, except you only. Even in Thessalonica you sent me help for my needs once </a:t>
            </a:r>
            <a:br>
              <a:rPr lang="en-US" sz="6000" dirty="0"/>
            </a:br>
            <a:r>
              <a:rPr lang="en-US" sz="6000" dirty="0"/>
              <a:t>and again. Not that I seek the gift, but I seek the </a:t>
            </a:r>
            <a:br>
              <a:rPr lang="en-US" sz="6000" dirty="0"/>
            </a:br>
            <a:r>
              <a:rPr lang="en-US" sz="6000" dirty="0"/>
              <a:t>fruit that increases to your credit.</a:t>
            </a:r>
          </a:p>
          <a:p>
            <a:endParaRPr lang="en-US" sz="6000" dirty="0"/>
          </a:p>
          <a:p>
            <a:r>
              <a:rPr lang="en-US" sz="6000" i="1" dirty="0">
                <a:solidFill>
                  <a:srgbClr val="10AFE3"/>
                </a:solidFill>
              </a:rPr>
              <a:t>Philippians 4:15-17</a:t>
            </a:r>
          </a:p>
        </p:txBody>
      </p:sp>
    </p:spTree>
    <p:extLst>
      <p:ext uri="{BB962C8B-B14F-4D97-AF65-F5344CB8AC3E}">
        <p14:creationId xmlns:p14="http://schemas.microsoft.com/office/powerpoint/2010/main" val="412840649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56B2FE7-F96E-6903-6242-8F4006EC2635}"/>
              </a:ext>
            </a:extLst>
          </p:cNvPr>
          <p:cNvSpPr>
            <a:spLocks noGrp="1"/>
          </p:cNvSpPr>
          <p:nvPr>
            <p:ph type="body" sz="quarter" idx="14"/>
          </p:nvPr>
        </p:nvSpPr>
        <p:spPr>
          <a:xfrm>
            <a:off x="2387600" y="2651720"/>
            <a:ext cx="19621500" cy="8412559"/>
          </a:xfrm>
        </p:spPr>
        <p:txBody>
          <a:bodyPr/>
          <a:lstStyle/>
          <a:p>
            <a:r>
              <a:rPr lang="en-US" sz="6000" dirty="0"/>
              <a:t>I have received full payment, and more. </a:t>
            </a:r>
            <a:br>
              <a:rPr lang="en-US" sz="6000" dirty="0"/>
            </a:br>
            <a:r>
              <a:rPr lang="en-US" sz="6000" dirty="0"/>
              <a:t>I am well supplied, having received from Epaphroditus the gifts you sent, a fragrant offering, a sacrifice acceptable and pleasing to God. And my God will supply every need of yours according to his riches</a:t>
            </a:r>
            <a:br>
              <a:rPr lang="en-US" sz="6000" dirty="0"/>
            </a:br>
            <a:r>
              <a:rPr lang="en-US" sz="6000" dirty="0"/>
              <a:t> in glory in Christ Jesus. To our God and Father be glory forever and ever. Amen.</a:t>
            </a:r>
          </a:p>
          <a:p>
            <a:endParaRPr lang="en-US" sz="6000" dirty="0"/>
          </a:p>
          <a:p>
            <a:r>
              <a:rPr lang="en-US" sz="6000" i="1" dirty="0">
                <a:solidFill>
                  <a:srgbClr val="10AFE3"/>
                </a:solidFill>
              </a:rPr>
              <a:t>Philippians 4:18-20</a:t>
            </a:r>
          </a:p>
        </p:txBody>
      </p:sp>
    </p:spTree>
    <p:extLst>
      <p:ext uri="{BB962C8B-B14F-4D97-AF65-F5344CB8AC3E}">
        <p14:creationId xmlns:p14="http://schemas.microsoft.com/office/powerpoint/2010/main" val="35927559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98730-8920-DA5A-32ED-E3DBC7300301}"/>
              </a:ext>
            </a:extLst>
          </p:cNvPr>
          <p:cNvSpPr>
            <a:spLocks noGrp="1"/>
          </p:cNvSpPr>
          <p:nvPr>
            <p:ph type="title"/>
          </p:nvPr>
        </p:nvSpPr>
        <p:spPr>
          <a:xfrm>
            <a:off x="1689100" y="2463800"/>
            <a:ext cx="21005800" cy="8788400"/>
          </a:xfrm>
        </p:spPr>
        <p:txBody>
          <a:bodyPr>
            <a:noAutofit/>
          </a:bodyPr>
          <a:lstStyle/>
          <a:p>
            <a:pPr algn="ctr"/>
            <a:r>
              <a:rPr lang="en-US" sz="9600" dirty="0">
                <a:solidFill>
                  <a:srgbClr val="10AFE3"/>
                </a:solidFill>
              </a:rPr>
              <a:t>TRUTH #1</a:t>
            </a:r>
            <a:br>
              <a:rPr lang="en-US" sz="9600" dirty="0"/>
            </a:br>
            <a:br>
              <a:rPr lang="en-US" sz="9600" dirty="0"/>
            </a:br>
            <a:r>
              <a:rPr lang="en-US" sz="9600" dirty="0"/>
              <a:t>WHEN GOD BIRTHS A CHURCH, </a:t>
            </a:r>
            <a:br>
              <a:rPr lang="en-US" sz="9600" dirty="0"/>
            </a:br>
            <a:r>
              <a:rPr lang="en-US" sz="9600" dirty="0"/>
              <a:t>IT’S ALWAYS ABOUT </a:t>
            </a:r>
            <a:br>
              <a:rPr lang="en-US" sz="9600" dirty="0"/>
            </a:br>
            <a:r>
              <a:rPr lang="en-US" sz="9600" dirty="0"/>
              <a:t>SOMETHING BIGGER.</a:t>
            </a:r>
          </a:p>
        </p:txBody>
      </p:sp>
    </p:spTree>
    <p:extLst>
      <p:ext uri="{BB962C8B-B14F-4D97-AF65-F5344CB8AC3E}">
        <p14:creationId xmlns:p14="http://schemas.microsoft.com/office/powerpoint/2010/main" val="1054258494"/>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7b18062-71ef-4bc8-8573-60184d635236">
      <Terms xmlns="http://schemas.microsoft.com/office/infopath/2007/PartnerControls"/>
    </lcf76f155ced4ddcb4097134ff3c332f>
    <TaxCatchAll xmlns="437cb193-19da-4ead-aad1-c13397854c5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8005DDE3ED0F148850BE0EF286FFFE0" ma:contentTypeVersion="15" ma:contentTypeDescription="Create a new document." ma:contentTypeScope="" ma:versionID="bacb2b678ce1a6fafd1c313921dddfc3">
  <xsd:schema xmlns:xsd="http://www.w3.org/2001/XMLSchema" xmlns:xs="http://www.w3.org/2001/XMLSchema" xmlns:p="http://schemas.microsoft.com/office/2006/metadata/properties" xmlns:ns2="b7b18062-71ef-4bc8-8573-60184d635236" xmlns:ns3="437cb193-19da-4ead-aad1-c13397854c5a" targetNamespace="http://schemas.microsoft.com/office/2006/metadata/properties" ma:root="true" ma:fieldsID="3bc7435cf6059a573583853161ca148d" ns2:_="" ns3:_="">
    <xsd:import namespace="b7b18062-71ef-4bc8-8573-60184d635236"/>
    <xsd:import namespace="437cb193-19da-4ead-aad1-c13397854c5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b18062-71ef-4bc8-8573-60184d6352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eeece08-28a2-4362-890a-528230c06bd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37cb193-19da-4ead-aad1-c13397854c5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a5af6a0-c87b-4987-a295-a439eef85836}" ma:internalName="TaxCatchAll" ma:showField="CatchAllData" ma:web="437cb193-19da-4ead-aad1-c13397854c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793F2B-5665-4790-BBCB-A5F11D0AF392}">
  <ds:schemaRefs>
    <ds:schemaRef ds:uri="http://schemas.microsoft.com/sharepoint/v3/contenttype/forms"/>
  </ds:schemaRefs>
</ds:datastoreItem>
</file>

<file path=customXml/itemProps2.xml><?xml version="1.0" encoding="utf-8"?>
<ds:datastoreItem xmlns:ds="http://schemas.openxmlformats.org/officeDocument/2006/customXml" ds:itemID="{305F7B6C-D516-43DF-9FFD-CDD56EA50971}">
  <ds:schemaRefs>
    <ds:schemaRef ds:uri="http://www.w3.org/XML/1998/namespace"/>
    <ds:schemaRef ds:uri="http://schemas.microsoft.com/office/2006/documentManagement/types"/>
    <ds:schemaRef ds:uri="b7b18062-71ef-4bc8-8573-60184d635236"/>
    <ds:schemaRef ds:uri="http://schemas.openxmlformats.org/package/2006/metadata/core-properties"/>
    <ds:schemaRef ds:uri="http://schemas.microsoft.com/office/2006/metadata/properties"/>
    <ds:schemaRef ds:uri="437cb193-19da-4ead-aad1-c13397854c5a"/>
    <ds:schemaRef ds:uri="http://purl.org/dc/dcmitype/"/>
    <ds:schemaRef ds:uri="http://purl.org/dc/elements/1.1/"/>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4C5341FC-AC9E-492E-8837-A653737C54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b18062-71ef-4bc8-8573-60184d635236"/>
    <ds:schemaRef ds:uri="437cb193-19da-4ead-aad1-c13397854c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78</TotalTime>
  <Words>444</Words>
  <Application>Microsoft Macintosh PowerPoint</Application>
  <PresentationFormat>Custom</PresentationFormat>
  <Paragraphs>29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Helvetica Neue</vt:lpstr>
      <vt:lpstr>HELVETICA NEUE CONDENSED</vt:lpstr>
      <vt:lpstr>Helvetica Neue Light</vt:lpstr>
      <vt:lpstr>Helvetica Neue Medium</vt:lpstr>
      <vt:lpstr>White</vt:lpstr>
      <vt:lpstr>PowerPoint Presentation</vt:lpstr>
      <vt:lpstr>PowerPoint Presentation</vt:lpstr>
      <vt:lpstr>THE KINGDOM OF GOD  God’s sovereign activity in the world resulting in people being in right relationship with Himself</vt:lpstr>
      <vt:lpstr>PowerPoint Presentation</vt:lpstr>
      <vt:lpstr>PowerPoint Presentation</vt:lpstr>
      <vt:lpstr>PowerPoint Presentation</vt:lpstr>
      <vt:lpstr>PowerPoint Presentation</vt:lpstr>
      <vt:lpstr>PowerPoint Presentation</vt:lpstr>
      <vt:lpstr>TRUTH #1  WHEN GOD BIRTHS A CHURCH,  IT’S ALWAYS ABOUT  SOMETHING BIGGER.</vt:lpstr>
      <vt:lpstr>TRUTH #2  WHEN GOD BIRTHS A CHURCH, HE INVITES US TO JOIN IN HIS KINGDOM ACTIVITY.</vt:lpstr>
      <vt:lpstr>PowerPoint Presentation</vt:lpstr>
      <vt:lpstr>PowerPoint Presentation</vt:lpstr>
      <vt:lpstr>PowerPoint Presentation</vt:lpstr>
      <vt:lpstr>TRUTH #3  WHEN GOD BIRTHS A CHURCH IT’S FOR HIS GLORY.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Text</dc:title>
  <dc:creator>Puckett, Donna</dc:creator>
  <cp:lastModifiedBy>Daily, Kara</cp:lastModifiedBy>
  <cp:revision>7</cp:revision>
  <dcterms:modified xsi:type="dcterms:W3CDTF">2022-10-28T18:03:56Z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0x01010098005DDE3ED0F148850BE0EF286FFFE0</vt:lpwstr>
  </property>
</Properties>
</file>