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58" r:id="rId7"/>
    <p:sldId id="266" r:id="rId8"/>
    <p:sldId id="267" r:id="rId9"/>
    <p:sldId id="264" r:id="rId10"/>
    <p:sldId id="259" r:id="rId11"/>
    <p:sldId id="260" r:id="rId12"/>
    <p:sldId id="268" r:id="rId13"/>
    <p:sldId id="262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1pPr>
    <a:lvl2pPr marL="0" marR="0" indent="4572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2pPr>
    <a:lvl3pPr marL="0" marR="0" indent="9144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3pPr>
    <a:lvl4pPr marL="0" marR="0" indent="13716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4pPr>
    <a:lvl5pPr marL="0" marR="0" indent="18288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5pPr>
    <a:lvl6pPr marL="0" marR="0" indent="22860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6pPr>
    <a:lvl7pPr marL="0" marR="0" indent="27432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7pPr>
    <a:lvl8pPr marL="0" marR="0" indent="32004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8pPr>
    <a:lvl9pPr marL="0" marR="0" indent="36576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61"/>
  </p:normalViewPr>
  <p:slideViewPr>
    <p:cSldViewPr snapToGrid="0">
      <p:cViewPr varScale="1">
        <p:scale>
          <a:sx n="57" d="100"/>
          <a:sy n="57" d="100"/>
        </p:scale>
        <p:origin x="4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 Photo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N_v6.png" descr="SN_v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488511"/>
            <a:ext cx="21971000" cy="891599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7000" spc="-140">
                <a:solidFill>
                  <a:srgbClr val="50ACD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 algn="ctr">
              <a:spcBef>
                <a:spcPts val="0"/>
              </a:spcBef>
              <a:buSzTx/>
              <a:buNone/>
              <a:defRPr sz="7000" spc="-140">
                <a:solidFill>
                  <a:srgbClr val="50ACD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 algn="ctr">
              <a:spcBef>
                <a:spcPts val="0"/>
              </a:spcBef>
              <a:buSzTx/>
              <a:buNone/>
              <a:defRPr sz="7000" spc="-140">
                <a:solidFill>
                  <a:srgbClr val="50ACD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 algn="ctr">
              <a:spcBef>
                <a:spcPts val="0"/>
              </a:spcBef>
              <a:buSzTx/>
              <a:buNone/>
              <a:defRPr sz="7000" spc="-140">
                <a:solidFill>
                  <a:srgbClr val="50ACD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 algn="ctr">
              <a:spcBef>
                <a:spcPts val="0"/>
              </a:spcBef>
              <a:buSzTx/>
              <a:buNone/>
              <a:defRPr sz="7000" spc="-140">
                <a:solidFill>
                  <a:srgbClr val="50ACD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5012276"/>
            <a:ext cx="21971000" cy="46522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5100"/>
            </a:lvl1pPr>
            <a:lvl2pPr marL="0" indent="457200" algn="ctr">
              <a:spcBef>
                <a:spcPts val="0"/>
              </a:spcBef>
              <a:buSzTx/>
              <a:buNone/>
              <a:defRPr sz="5100"/>
            </a:lvl2pPr>
            <a:lvl3pPr marL="0" indent="914400" algn="ctr">
              <a:spcBef>
                <a:spcPts val="0"/>
              </a:spcBef>
              <a:buSzTx/>
              <a:buNone/>
              <a:defRPr sz="5100"/>
            </a:lvl3pPr>
            <a:lvl4pPr marL="0" indent="1371600" algn="ctr">
              <a:spcBef>
                <a:spcPts val="0"/>
              </a:spcBef>
              <a:buSzTx/>
              <a:buNone/>
              <a:defRPr sz="5100"/>
            </a:lvl4pPr>
            <a:lvl5pPr marL="0" indent="1828800" algn="ctr">
              <a:spcBef>
                <a:spcPts val="0"/>
              </a:spcBef>
              <a:buSzTx/>
              <a:buNone/>
              <a:defRPr sz="5100"/>
            </a:lvl5pPr>
          </a:lstStyle>
          <a:p>
            <a:r>
              <a:t>Scripture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cripture reference"/>
          <p:cNvSpPr txBox="1">
            <a:spLocks noGrp="1"/>
          </p:cNvSpPr>
          <p:nvPr>
            <p:ph type="body" sz="quarter" idx="21"/>
          </p:nvPr>
        </p:nvSpPr>
        <p:spPr>
          <a:xfrm>
            <a:off x="1206500" y="4051478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1975054">
              <a:lnSpc>
                <a:spcPct val="80000"/>
              </a:lnSpc>
              <a:spcBef>
                <a:spcPts val="0"/>
              </a:spcBef>
              <a:buSzTx/>
              <a:buNone/>
              <a:defRPr sz="4941" cap="all" spc="1136">
                <a:solidFill>
                  <a:srgbClr val="50ACDF"/>
                </a:solidFill>
              </a:defRPr>
            </a:lvl1pPr>
          </a:lstStyle>
          <a:p>
            <a:r>
              <a:t>Scripture reference</a:t>
            </a:r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solidFill>
          <a:srgbClr val="0E2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8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9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-Log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3546559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58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7" name="First Last"/>
          <p:cNvSpPr txBox="1">
            <a:spLocks noGrp="1"/>
          </p:cNvSpPr>
          <p:nvPr>
            <p:ph type="body" sz="half" idx="21"/>
          </p:nvPr>
        </p:nvSpPr>
        <p:spPr>
          <a:xfrm>
            <a:off x="1206498" y="8143737"/>
            <a:ext cx="21971004" cy="4648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6100" cap="all" spc="1403">
                <a:solidFill>
                  <a:srgbClr val="50ACDF"/>
                </a:solidFill>
              </a:defRPr>
            </a:lvl1pPr>
          </a:lstStyle>
          <a:p>
            <a:r>
              <a:t>First Last</a:t>
            </a:r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6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69045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SzTx/>
              <a:buNone/>
            </a:lvl1pPr>
            <a:lvl2pPr marL="0" indent="457200">
              <a:spcBef>
                <a:spcPts val="0"/>
              </a:spcBef>
              <a:buSzTx/>
              <a:buNone/>
            </a:lvl2pPr>
            <a:lvl3pPr marL="0" indent="914400">
              <a:spcBef>
                <a:spcPts val="0"/>
              </a:spcBef>
              <a:buSzTx/>
              <a:buNone/>
            </a:lvl3pPr>
            <a:lvl4pPr marL="0" indent="1371600">
              <a:spcBef>
                <a:spcPts val="0"/>
              </a:spcBef>
              <a:buSzTx/>
              <a:buNone/>
            </a:lvl4pPr>
            <a:lvl5pPr marL="0" indent="1828800">
              <a:spcBef>
                <a:spcPts val="0"/>
              </a:spcBef>
              <a:buSzTx/>
              <a:buNone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6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681021"/>
            <a:ext cx="21971000" cy="934779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6100" cap="all" spc="1403"/>
            </a:lvl1pPr>
          </a:lstStyle>
          <a:p>
            <a:r>
              <a:t>Slide Subtitle</a:t>
            </a:r>
          </a:p>
        </p:txBody>
      </p:sp>
      <p:sp>
        <p:nvSpPr>
          <p:cNvPr id="47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0E2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724588"/>
            <a:ext cx="10698917" cy="93478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6100" cap="all" spc="1403"/>
            </a:lvl1pPr>
          </a:lstStyle>
          <a:p>
            <a:r>
              <a:t>Slide Subtitle</a:t>
            </a:r>
          </a:p>
        </p:txBody>
      </p:sp>
      <p:sp>
        <p:nvSpPr>
          <p:cNvPr id="64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>
            <a:noAutofit/>
          </a:bodyPr>
          <a:lstStyle>
            <a:lvl1pPr marL="571500" indent="-571500"/>
            <a:lvl2pPr marL="1181100" indent="-571500"/>
            <a:lvl3pPr marL="1790700" indent="-571500"/>
            <a:lvl4pPr marL="2400300" indent="-571500"/>
            <a:lvl5pPr marL="3009900" indent="-571500"/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5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344899"/>
            <a:ext cx="9779000" cy="1496935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 algn="ctr">
              <a:defRPr sz="6100" spc="1403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Section Title</a:t>
            </a:r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344899"/>
            <a:ext cx="21971000" cy="1523905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681021"/>
            <a:ext cx="21971000" cy="934779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6100" cap="all" spc="1403"/>
            </a:lvl1pPr>
          </a:lstStyle>
          <a:p>
            <a:r>
              <a:t>Slide Subtitle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321202"/>
            <a:ext cx="21971000" cy="1526186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92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698444"/>
            <a:ext cx="21971000" cy="93478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6100" cap="all" spc="1403"/>
            </a:lvl1pPr>
          </a:lstStyle>
          <a:p>
            <a:r>
              <a:t>Agenda Subtitle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0" indent="0">
              <a:buSzTx/>
              <a:buNone/>
            </a:lvl1pPr>
            <a:lvl2pPr marL="0" indent="457200">
              <a:buSzTx/>
              <a:buNone/>
            </a:lvl2pPr>
            <a:lvl3pPr marL="0" indent="914400">
              <a:buSzTx/>
              <a:buNone/>
            </a:lvl3pPr>
            <a:lvl4pPr marL="0" indent="1371600">
              <a:buSzTx/>
              <a:buNone/>
            </a:lvl4pPr>
            <a:lvl5pPr marL="0" indent="1828800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368596"/>
            <a:ext cx="21971000" cy="1583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3845659"/>
            <a:ext cx="21971000" cy="8256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2pPr marL="1219200" indent="-609600"/>
            <a:lvl3pPr marL="1828800" indent="-609600"/>
            <a:lvl4pPr marL="2438400" indent="-609600"/>
            <a:lvl5pPr marL="3048000" indent="-609600"/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1800" cap="none" spc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  <p:sldLayoutId id="2147483662" r:id="rId12"/>
    <p:sldLayoutId id="2147483663" r:id="rId13"/>
    <p:sldLayoutId id="2147483664" r:id="rId14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9pPr>
    </p:titleStyle>
    <p:bodyStyle>
      <a:lvl1pPr marL="609599" marR="0" indent="-609599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1pPr>
      <a:lvl2pPr marL="11811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2pPr>
      <a:lvl3pPr marL="17907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3pPr>
      <a:lvl4pPr marL="24003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4pPr>
      <a:lvl5pPr marL="30099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5pPr>
      <a:lvl6pPr marL="36195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6pPr>
      <a:lvl7pPr marL="42291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7pPr>
      <a:lvl8pPr marL="48387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8pPr>
      <a:lvl9pPr marL="54483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tatemen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419" dirty="0">
                <a:latin typeface="Avenir Book" panose="02000503020000020003" pitchFamily="2" charset="0"/>
              </a:rPr>
              <a:t>Si Jesús se hubiera enfocado en su presente, se hubiera obsesionado con las masas. </a:t>
            </a:r>
            <a:endParaRPr lang="en-US" dirty="0">
              <a:latin typeface="Avenir Book" panose="02000503020000020003" pitchFamily="2" charset="0"/>
            </a:endParaRPr>
          </a:p>
          <a:p>
            <a:r>
              <a:rPr lang="es-419" i="1" dirty="0">
                <a:solidFill>
                  <a:schemeClr val="tx1"/>
                </a:solidFill>
                <a:latin typeface="Avenir Book" panose="02000503020000020003" pitchFamily="2" charset="0"/>
              </a:rPr>
              <a:t>Pero como se enfocó en el futuro, su prioridad </a:t>
            </a:r>
            <a:r>
              <a:rPr lang="en-US" i="1" dirty="0">
                <a:solidFill>
                  <a:schemeClr val="tx1"/>
                </a:solidFill>
                <a:latin typeface="Avenir Book" panose="02000503020000020003" pitchFamily="2" charset="0"/>
              </a:rPr>
              <a:t>fue </a:t>
            </a:r>
            <a:r>
              <a:rPr lang="en-US" i="1" dirty="0" err="1">
                <a:solidFill>
                  <a:schemeClr val="tx1"/>
                </a:solidFill>
                <a:latin typeface="Avenir Book" panose="02000503020000020003" pitchFamily="2" charset="0"/>
              </a:rPr>
              <a:t>multiplicarse</a:t>
            </a:r>
            <a:endParaRPr lang="en-US" i="1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endParaRPr dirty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83854-DC24-1434-3992-D93C97C02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cripture text">
            <a:extLst>
              <a:ext uri="{FF2B5EF4-FFF2-40B4-BE49-F238E27FC236}">
                <a16:creationId xmlns:a16="http://schemas.microsoft.com/office/drawing/2014/main" id="{E3BEF51D-7666-A824-5E5D-066B9D9B2BDD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419" sz="6000" b="1" i="1" baseline="30000" dirty="0"/>
              <a:t>19</a:t>
            </a:r>
            <a:r>
              <a:rPr lang="es-419" sz="6000" i="1" dirty="0"/>
              <a:t>Por tanto, vayan y hagan discípulos de todas las naciones;</a:t>
            </a:r>
            <a:endParaRPr lang="en-US" sz="6000" dirty="0"/>
          </a:p>
          <a:p>
            <a:endParaRPr dirty="0"/>
          </a:p>
        </p:txBody>
      </p:sp>
      <p:sp>
        <p:nvSpPr>
          <p:cNvPr id="161" name="Scripture reference">
            <a:extLst>
              <a:ext uri="{FF2B5EF4-FFF2-40B4-BE49-F238E27FC236}">
                <a16:creationId xmlns:a16="http://schemas.microsoft.com/office/drawing/2014/main" id="{EE88017D-200D-ABF7-C594-867A253CD288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Mateo 28:19nVI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009169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A59F7-8D10-4BA6-F658-748E9D769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Title">
            <a:extLst>
              <a:ext uri="{FF2B5EF4-FFF2-40B4-BE49-F238E27FC236}">
                <a16:creationId xmlns:a16="http://schemas.microsoft.com/office/drawing/2014/main" id="{4570BCEE-8AFD-77A6-ED52-C5395B0679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3479180"/>
            <a:ext cx="21971000" cy="825191"/>
          </a:xfrm>
          <a:prstGeom prst="rect">
            <a:avLst/>
          </a:prstGeom>
        </p:spPr>
        <p:txBody>
          <a:bodyPr/>
          <a:lstStyle/>
          <a:p>
            <a:r>
              <a:rPr lang="en-US" sz="6000" dirty="0">
                <a:latin typeface="Avenir Book" panose="02000503020000020003" pitchFamily="2" charset="0"/>
              </a:rPr>
              <a:t>DESARROLLAN TALENTO ATRACTIVO</a:t>
            </a:r>
            <a:endParaRPr sz="6000" dirty="0">
              <a:latin typeface="Avenir Book" panose="02000503020000020003" pitchFamily="2" charset="0"/>
            </a:endParaRPr>
          </a:p>
        </p:txBody>
      </p:sp>
      <p:sp>
        <p:nvSpPr>
          <p:cNvPr id="165" name="Slide bullet text">
            <a:extLst>
              <a:ext uri="{FF2B5EF4-FFF2-40B4-BE49-F238E27FC236}">
                <a16:creationId xmlns:a16="http://schemas.microsoft.com/office/drawing/2014/main" id="{F9F4C684-D9D3-6232-3D81-F112157488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500" y="4728117"/>
            <a:ext cx="21971000" cy="62578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49997789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E1CBD-636A-C3CA-3F65-0E045188B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Title">
            <a:extLst>
              <a:ext uri="{FF2B5EF4-FFF2-40B4-BE49-F238E27FC236}">
                <a16:creationId xmlns:a16="http://schemas.microsoft.com/office/drawing/2014/main" id="{FF913E92-45CD-FBEB-10D4-218E06ECEE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3479180"/>
            <a:ext cx="21971000" cy="825191"/>
          </a:xfrm>
          <a:prstGeom prst="rect">
            <a:avLst/>
          </a:prstGeom>
        </p:spPr>
        <p:txBody>
          <a:bodyPr/>
          <a:lstStyle/>
          <a:p>
            <a:r>
              <a:rPr lang="en-US" sz="6000" dirty="0">
                <a:latin typeface="Avenir Book" panose="02000503020000020003" pitchFamily="2" charset="0"/>
              </a:rPr>
              <a:t>DESARROLLAN TALENTO ATRACTIVO</a:t>
            </a:r>
            <a:br>
              <a:rPr lang="en-US" sz="6000" dirty="0">
                <a:latin typeface="Avenir Book" panose="02000503020000020003" pitchFamily="2" charset="0"/>
              </a:rPr>
            </a:br>
            <a:br>
              <a:rPr lang="en-US" sz="6000" dirty="0">
                <a:latin typeface="Avenir Book" panose="02000503020000020003" pitchFamily="2" charset="0"/>
              </a:rPr>
            </a:br>
            <a:r>
              <a:rPr lang="en-US" sz="6000" dirty="0">
                <a:latin typeface="Avenir Book" panose="02000503020000020003" pitchFamily="2" charset="0"/>
              </a:rPr>
              <a:t>DESARROLLAN CAPACIDADES A TRAVÉS DE </a:t>
            </a:r>
            <a:r>
              <a:rPr lang="en-US" sz="6000" dirty="0" err="1">
                <a:latin typeface="Avenir Book" panose="02000503020000020003" pitchFamily="2" charset="0"/>
              </a:rPr>
              <a:t>DESAFíos</a:t>
            </a:r>
            <a:br>
              <a:rPr lang="en-US" sz="6000" dirty="0">
                <a:latin typeface="Avenir Book" panose="02000503020000020003" pitchFamily="2" charset="0"/>
              </a:rPr>
            </a:br>
            <a:endParaRPr sz="60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8371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7FA3E-14AE-287F-A0CF-6A7F5C8B1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cripture text">
            <a:extLst>
              <a:ext uri="{FF2B5EF4-FFF2-40B4-BE49-F238E27FC236}">
                <a16:creationId xmlns:a16="http://schemas.microsoft.com/office/drawing/2014/main" id="{04111CC5-5250-6071-A0E9-E5535429B631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419" i="1" dirty="0"/>
              <a:t>A veces el afan por el crecimiento, desenfoca del crecimiento de las personas, que son los que me están ayudando a crecer. </a:t>
            </a:r>
            <a:endParaRPr lang="en-US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769396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3E500-5D44-45D5-B879-10A8D424A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Title">
            <a:extLst>
              <a:ext uri="{FF2B5EF4-FFF2-40B4-BE49-F238E27FC236}">
                <a16:creationId xmlns:a16="http://schemas.microsoft.com/office/drawing/2014/main" id="{9D9CAFE8-0590-91B1-3A58-76AB66FA4D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3479180"/>
            <a:ext cx="21971000" cy="825191"/>
          </a:xfrm>
          <a:prstGeom prst="rect">
            <a:avLst/>
          </a:prstGeom>
        </p:spPr>
        <p:txBody>
          <a:bodyPr/>
          <a:lstStyle/>
          <a:p>
            <a:r>
              <a:rPr lang="en-US" sz="6000" dirty="0">
                <a:latin typeface="Avenir Book" panose="02000503020000020003" pitchFamily="2" charset="0"/>
              </a:rPr>
              <a:t>DESARROLLAN TALENTO ATRACTIVO</a:t>
            </a:r>
            <a:br>
              <a:rPr lang="en-US" sz="6000" dirty="0">
                <a:latin typeface="Avenir Book" panose="02000503020000020003" pitchFamily="2" charset="0"/>
              </a:rPr>
            </a:br>
            <a:br>
              <a:rPr lang="en-US" sz="6000" dirty="0">
                <a:latin typeface="Avenir Book" panose="02000503020000020003" pitchFamily="2" charset="0"/>
              </a:rPr>
            </a:br>
            <a:r>
              <a:rPr lang="en-US" sz="6000" dirty="0">
                <a:latin typeface="Avenir Book" panose="02000503020000020003" pitchFamily="2" charset="0"/>
              </a:rPr>
              <a:t>DESARROLLAN CAPACIDADES A TRAVÉS DE </a:t>
            </a:r>
            <a:r>
              <a:rPr lang="en-US" sz="6000" dirty="0" err="1">
                <a:latin typeface="Avenir Book" panose="02000503020000020003" pitchFamily="2" charset="0"/>
              </a:rPr>
              <a:t>DESAFíos</a:t>
            </a:r>
            <a:br>
              <a:rPr lang="en-US" sz="6000" dirty="0">
                <a:latin typeface="Avenir Book" panose="02000503020000020003" pitchFamily="2" charset="0"/>
              </a:rPr>
            </a:br>
            <a:br>
              <a:rPr lang="en-US" sz="6000" dirty="0">
                <a:latin typeface="Avenir Book" panose="02000503020000020003" pitchFamily="2" charset="0"/>
              </a:rPr>
            </a:br>
            <a:r>
              <a:rPr lang="en-US" sz="6000" dirty="0">
                <a:latin typeface="Avenir Book" panose="02000503020000020003" pitchFamily="2" charset="0"/>
              </a:rPr>
              <a:t>DESARROLLAN RESPONSABILIDADES DANDO LIBERTADES</a:t>
            </a:r>
            <a:br>
              <a:rPr lang="en-US" sz="6000" dirty="0">
                <a:latin typeface="Avenir Book" panose="02000503020000020003" pitchFamily="2" charset="0"/>
              </a:rPr>
            </a:br>
            <a:endParaRPr sz="60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8850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51D3A-4194-E1ED-E384-266E2D5D2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cripture text">
            <a:extLst>
              <a:ext uri="{FF2B5EF4-FFF2-40B4-BE49-F238E27FC236}">
                <a16:creationId xmlns:a16="http://schemas.microsoft.com/office/drawing/2014/main" id="{1BD4610C-FFED-F303-5919-9F1817C2AC41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419" i="1" dirty="0"/>
              <a:t>Al permitirles tomar decisiones, fomentó en sus discipulos un sentido de responsabilidad sobre su ministerio. </a:t>
            </a:r>
            <a:endParaRPr lang="en-US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555158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A720A-90F1-EA5D-676F-C0F4A1B78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Title">
            <a:extLst>
              <a:ext uri="{FF2B5EF4-FFF2-40B4-BE49-F238E27FC236}">
                <a16:creationId xmlns:a16="http://schemas.microsoft.com/office/drawing/2014/main" id="{C8D444C3-6DDE-3E11-827E-40C445F0C9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3479180"/>
            <a:ext cx="21971000" cy="825191"/>
          </a:xfrm>
          <a:prstGeom prst="rect">
            <a:avLst/>
          </a:prstGeom>
        </p:spPr>
        <p:txBody>
          <a:bodyPr/>
          <a:lstStyle/>
          <a:p>
            <a:r>
              <a:rPr lang="en-US" sz="6000" dirty="0">
                <a:latin typeface="Avenir Book" panose="02000503020000020003" pitchFamily="2" charset="0"/>
              </a:rPr>
              <a:t>DESARROLLAN TALENTO ATRACTIVO</a:t>
            </a:r>
            <a:br>
              <a:rPr lang="en-US" sz="6000" dirty="0">
                <a:latin typeface="Avenir Book" panose="02000503020000020003" pitchFamily="2" charset="0"/>
              </a:rPr>
            </a:br>
            <a:br>
              <a:rPr lang="en-US" sz="6000" dirty="0">
                <a:latin typeface="Avenir Book" panose="02000503020000020003" pitchFamily="2" charset="0"/>
              </a:rPr>
            </a:br>
            <a:r>
              <a:rPr lang="en-US" sz="6000" dirty="0">
                <a:latin typeface="Avenir Book" panose="02000503020000020003" pitchFamily="2" charset="0"/>
              </a:rPr>
              <a:t>DESARROLLAN CAPACIDADES A TRAVÉS DE </a:t>
            </a:r>
            <a:r>
              <a:rPr lang="en-US" sz="6000" dirty="0" err="1">
                <a:latin typeface="Avenir Book" panose="02000503020000020003" pitchFamily="2" charset="0"/>
              </a:rPr>
              <a:t>DESAFíos</a:t>
            </a:r>
            <a:br>
              <a:rPr lang="en-US" sz="6000" dirty="0">
                <a:latin typeface="Avenir Book" panose="02000503020000020003" pitchFamily="2" charset="0"/>
              </a:rPr>
            </a:br>
            <a:br>
              <a:rPr lang="en-US" sz="6000" dirty="0">
                <a:latin typeface="Avenir Book" panose="02000503020000020003" pitchFamily="2" charset="0"/>
              </a:rPr>
            </a:br>
            <a:r>
              <a:rPr lang="en-US" sz="6000" dirty="0">
                <a:latin typeface="Avenir Book" panose="02000503020000020003" pitchFamily="2" charset="0"/>
              </a:rPr>
              <a:t>DESARROLLAN RESPONSABILIDADES DANDO LIBERTADES</a:t>
            </a:r>
            <a:br>
              <a:rPr lang="en-US" sz="6000" dirty="0">
                <a:latin typeface="Avenir Book" panose="02000503020000020003" pitchFamily="2" charset="0"/>
              </a:rPr>
            </a:br>
            <a:br>
              <a:rPr lang="en-US" sz="6000" dirty="0">
                <a:latin typeface="Avenir Book" panose="02000503020000020003" pitchFamily="2" charset="0"/>
              </a:rPr>
            </a:br>
            <a:r>
              <a:rPr lang="en-US" sz="6000" dirty="0">
                <a:latin typeface="Avenir Book" panose="02000503020000020003" pitchFamily="2" charset="0"/>
              </a:rPr>
              <a:t>INVIERTEN TIEMPO PARA PODER DESARROLLAR</a:t>
            </a:r>
            <a:br>
              <a:rPr lang="en-US" sz="6000" dirty="0">
                <a:latin typeface="Avenir Book" panose="02000503020000020003" pitchFamily="2" charset="0"/>
              </a:rPr>
            </a:br>
            <a:endParaRPr sz="60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51222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resentation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PIENSA EN LA MULTIPLICACION</a:t>
            </a:r>
            <a:endParaRPr dirty="0"/>
          </a:p>
        </p:txBody>
      </p:sp>
      <p:sp>
        <p:nvSpPr>
          <p:cNvPr id="156" name="First Last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ESTEBAN VAZQUEZ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ection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419" dirty="0"/>
              <a:t>¿</a:t>
            </a:r>
            <a:r>
              <a:rPr lang="en-US" dirty="0"/>
              <a:t>Que es ser un multiplicador?</a:t>
            </a:r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EBD69-8ADA-5CD3-228C-982A3B94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Multiplicando</a:t>
            </a:r>
          </a:p>
        </p:txBody>
      </p:sp>
    </p:spTree>
    <p:extLst>
      <p:ext uri="{BB962C8B-B14F-4D97-AF65-F5344CB8AC3E}">
        <p14:creationId xmlns:p14="http://schemas.microsoft.com/office/powerpoint/2010/main" val="30998404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239EF-DE1D-475D-A9CA-E397B1340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Multiplicando/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MULtiplicador</a:t>
            </a:r>
          </a:p>
        </p:txBody>
      </p:sp>
    </p:spTree>
    <p:extLst>
      <p:ext uri="{BB962C8B-B14F-4D97-AF65-F5344CB8AC3E}">
        <p14:creationId xmlns:p14="http://schemas.microsoft.com/office/powerpoint/2010/main" val="395594149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FBDA4-9F4C-80B9-D8DD-3A4D7CC9A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¿</a:t>
            </a:r>
            <a:r>
              <a:rPr lang="en-US" dirty="0"/>
              <a:t>ESTO QUIERE DECIR QUE no somos multiplicadores?</a:t>
            </a:r>
          </a:p>
        </p:txBody>
      </p:sp>
    </p:spTree>
    <p:extLst>
      <p:ext uri="{BB962C8B-B14F-4D97-AF65-F5344CB8AC3E}">
        <p14:creationId xmlns:p14="http://schemas.microsoft.com/office/powerpoint/2010/main" val="92953285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cripture text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419" b="1" i="1" baseline="30000" dirty="0"/>
              <a:t>19</a:t>
            </a:r>
            <a:r>
              <a:rPr lang="es-419" i="1" dirty="0"/>
              <a:t>«Vengan, síganme, dijo Jesús, y los haré pescadores de hombres».</a:t>
            </a:r>
            <a:r>
              <a:rPr lang="en-US" i="1" dirty="0"/>
              <a:t> </a:t>
            </a:r>
            <a:endParaRPr lang="en-US" dirty="0"/>
          </a:p>
          <a:p>
            <a:endParaRPr dirty="0"/>
          </a:p>
        </p:txBody>
      </p:sp>
      <p:sp>
        <p:nvSpPr>
          <p:cNvPr id="161" name="Scripture referenc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Mateo 4:19nVI</a:t>
            </a:r>
            <a:endParaRPr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Title"/>
          <p:cNvSpPr txBox="1">
            <a:spLocks noGrp="1"/>
          </p:cNvSpPr>
          <p:nvPr>
            <p:ph type="title"/>
          </p:nvPr>
        </p:nvSpPr>
        <p:spPr>
          <a:xfrm>
            <a:off x="1206500" y="3479180"/>
            <a:ext cx="21971000" cy="825191"/>
          </a:xfrm>
          <a:prstGeom prst="rect">
            <a:avLst/>
          </a:prstGeom>
        </p:spPr>
        <p:txBody>
          <a:bodyPr/>
          <a:lstStyle/>
          <a:p>
            <a:r>
              <a:rPr lang="en-US" sz="6000" dirty="0">
                <a:latin typeface="Avenir Book" panose="02000503020000020003" pitchFamily="2" charset="0"/>
              </a:rPr>
              <a:t>Los </a:t>
            </a:r>
            <a:r>
              <a:rPr lang="en-US" sz="6000" dirty="0" err="1">
                <a:latin typeface="Avenir Book" panose="02000503020000020003" pitchFamily="2" charset="0"/>
              </a:rPr>
              <a:t>reductores</a:t>
            </a:r>
            <a:r>
              <a:rPr lang="en-US" sz="6000" dirty="0">
                <a:latin typeface="Avenir Book" panose="02000503020000020003" pitchFamily="2" charset="0"/>
              </a:rPr>
              <a:t> de </a:t>
            </a:r>
            <a:r>
              <a:rPr lang="en-US" sz="6000" dirty="0" err="1">
                <a:latin typeface="Avenir Book" panose="02000503020000020003" pitchFamily="2" charset="0"/>
              </a:rPr>
              <a:t>potencial</a:t>
            </a:r>
            <a:endParaRPr sz="6000" dirty="0">
              <a:latin typeface="Avenir Book" panose="02000503020000020003" pitchFamily="2" charset="0"/>
            </a:endParaRPr>
          </a:p>
        </p:txBody>
      </p:sp>
      <p:sp>
        <p:nvSpPr>
          <p:cNvPr id="165" name="Slide bullet text"/>
          <p:cNvSpPr txBox="1">
            <a:spLocks noGrp="1"/>
          </p:cNvSpPr>
          <p:nvPr>
            <p:ph type="body" idx="1"/>
          </p:nvPr>
        </p:nvSpPr>
        <p:spPr>
          <a:xfrm>
            <a:off x="1206500" y="4728117"/>
            <a:ext cx="21971000" cy="62578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s-419" sz="6000" i="1" dirty="0"/>
              <a:t>Son aquellos líderes que, intencionadamente o no, se benefician de las capacidades de sus equipos, para obtener un resultado.</a:t>
            </a:r>
            <a:endParaRPr lang="en-US" sz="6000" dirty="0"/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F9B82-ABFF-B2F5-3488-7DF08D6A3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Title">
            <a:extLst>
              <a:ext uri="{FF2B5EF4-FFF2-40B4-BE49-F238E27FC236}">
                <a16:creationId xmlns:a16="http://schemas.microsoft.com/office/drawing/2014/main" id="{06E586F6-6E3A-B1B2-8706-E62711952C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3479180"/>
            <a:ext cx="21971000" cy="825191"/>
          </a:xfrm>
          <a:prstGeom prst="rect">
            <a:avLst/>
          </a:prstGeom>
        </p:spPr>
        <p:txBody>
          <a:bodyPr/>
          <a:lstStyle/>
          <a:p>
            <a:r>
              <a:rPr lang="en-US" sz="6000" dirty="0">
                <a:latin typeface="Avenir Book" panose="02000503020000020003" pitchFamily="2" charset="0"/>
              </a:rPr>
              <a:t>Los multiplicadores de </a:t>
            </a:r>
            <a:r>
              <a:rPr lang="en-US" sz="6000" dirty="0" err="1">
                <a:latin typeface="Avenir Book" panose="02000503020000020003" pitchFamily="2" charset="0"/>
              </a:rPr>
              <a:t>potencial</a:t>
            </a:r>
            <a:endParaRPr sz="6000" dirty="0">
              <a:latin typeface="Avenir Book" panose="02000503020000020003" pitchFamily="2" charset="0"/>
            </a:endParaRPr>
          </a:p>
        </p:txBody>
      </p:sp>
      <p:sp>
        <p:nvSpPr>
          <p:cNvPr id="165" name="Slide bullet text">
            <a:extLst>
              <a:ext uri="{FF2B5EF4-FFF2-40B4-BE49-F238E27FC236}">
                <a16:creationId xmlns:a16="http://schemas.microsoft.com/office/drawing/2014/main" id="{70D5841D-97A2-4207-61DD-460C79A651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500" y="4728117"/>
            <a:ext cx="21971000" cy="62578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419" sz="6000" i="1" dirty="0"/>
              <a:t>Son líderes que amplifican el potencial y las capacidades de los demás.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284881208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FFFFFF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venir Black"/>
        <a:ea typeface="Avenir Black"/>
        <a:cs typeface="Avenir Black"/>
      </a:majorFont>
      <a:minorFont>
        <a:latin typeface="Avenir Black"/>
        <a:ea typeface="Avenir Black"/>
        <a:cs typeface="Avenir Black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100" b="0" i="0" u="none" strike="noStrike" cap="all" spc="1403" normalizeH="0" baseline="0">
            <a:ln>
              <a:noFill/>
            </a:ln>
            <a:solidFill>
              <a:srgbClr val="FFFFFF"/>
            </a:solidFill>
            <a:effectLst/>
            <a:uFillTx/>
            <a:latin typeface="MontserratRoman-Medium"/>
            <a:ea typeface="MontserratRoman-Medium"/>
            <a:cs typeface="MontserratRoman-Medium"/>
            <a:sym typeface="MontserratRoman-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venir Black"/>
        <a:ea typeface="Avenir Black"/>
        <a:cs typeface="Avenir Black"/>
      </a:majorFont>
      <a:minorFont>
        <a:latin typeface="Avenir Black"/>
        <a:ea typeface="Avenir Black"/>
        <a:cs typeface="Avenir Black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100" b="0" i="0" u="none" strike="noStrike" cap="all" spc="1403" normalizeH="0" baseline="0">
            <a:ln>
              <a:noFill/>
            </a:ln>
            <a:solidFill>
              <a:srgbClr val="FFFFFF"/>
            </a:solidFill>
            <a:effectLst/>
            <a:uFillTx/>
            <a:latin typeface="MontserratRoman-Medium"/>
            <a:ea typeface="MontserratRoman-Medium"/>
            <a:cs typeface="MontserratRoman-Medium"/>
            <a:sym typeface="MontserratRoman-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7b18062-71ef-4bc8-8573-60184d635236">
      <Terms xmlns="http://schemas.microsoft.com/office/infopath/2007/PartnerControls"/>
    </lcf76f155ced4ddcb4097134ff3c332f>
    <TaxCatchAll xmlns="437cb193-19da-4ead-aad1-c13397854c5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005DDE3ED0F148850BE0EF286FFFE0" ma:contentTypeVersion="15" ma:contentTypeDescription="Create a new document." ma:contentTypeScope="" ma:versionID="bacb2b678ce1a6fafd1c313921dddfc3">
  <xsd:schema xmlns:xsd="http://www.w3.org/2001/XMLSchema" xmlns:xs="http://www.w3.org/2001/XMLSchema" xmlns:p="http://schemas.microsoft.com/office/2006/metadata/properties" xmlns:ns2="b7b18062-71ef-4bc8-8573-60184d635236" xmlns:ns3="437cb193-19da-4ead-aad1-c13397854c5a" targetNamespace="http://schemas.microsoft.com/office/2006/metadata/properties" ma:root="true" ma:fieldsID="3bc7435cf6059a573583853161ca148d" ns2:_="" ns3:_="">
    <xsd:import namespace="b7b18062-71ef-4bc8-8573-60184d635236"/>
    <xsd:import namespace="437cb193-19da-4ead-aad1-c13397854c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b18062-71ef-4bc8-8573-60184d6352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eeece08-28a2-4362-890a-528230c06b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7cb193-19da-4ead-aad1-c13397854c5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a5af6a0-c87b-4987-a295-a439eef85836}" ma:internalName="TaxCatchAll" ma:showField="CatchAllData" ma:web="437cb193-19da-4ead-aad1-c13397854c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29C1F2-23B9-4CCE-AC06-7FCF6B3C26DE}">
  <ds:schemaRefs>
    <ds:schemaRef ds:uri="http://schemas.microsoft.com/office/2006/metadata/properties"/>
    <ds:schemaRef ds:uri="http://schemas.microsoft.com/office/infopath/2007/PartnerControls"/>
    <ds:schemaRef ds:uri="b7b18062-71ef-4bc8-8573-60184d635236"/>
    <ds:schemaRef ds:uri="437cb193-19da-4ead-aad1-c13397854c5a"/>
  </ds:schemaRefs>
</ds:datastoreItem>
</file>

<file path=customXml/itemProps2.xml><?xml version="1.0" encoding="utf-8"?>
<ds:datastoreItem xmlns:ds="http://schemas.openxmlformats.org/officeDocument/2006/customXml" ds:itemID="{F7F1191E-3086-4D4C-B97F-86C6EECEF6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EE95FD-72F8-4DA6-BC3E-C4E9C3D393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b18062-71ef-4bc8-8573-60184d635236"/>
    <ds:schemaRef ds:uri="437cb193-19da-4ead-aad1-c13397854c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Microsoft Macintosh PowerPoint</Application>
  <PresentationFormat>Custom</PresentationFormat>
  <Paragraphs>22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Avenir Black</vt:lpstr>
      <vt:lpstr>Avenir Book</vt:lpstr>
      <vt:lpstr>Georgia</vt:lpstr>
      <vt:lpstr>Helvetica Neue</vt:lpstr>
      <vt:lpstr>MontserratRoman-Medium</vt:lpstr>
      <vt:lpstr>21_BasicWhite</vt:lpstr>
      <vt:lpstr>PowerPoint Presentation</vt:lpstr>
      <vt:lpstr>PIENSA EN LA MULTIPLICACION</vt:lpstr>
      <vt:lpstr>¿Que es ser un multiplicador?</vt:lpstr>
      <vt:lpstr>Multiplicando</vt:lpstr>
      <vt:lpstr>Multiplicando/MULtiplicador</vt:lpstr>
      <vt:lpstr>¿ESTO QUIERE DECIR QUE no somos multiplicadores?</vt:lpstr>
      <vt:lpstr>PowerPoint Presentation</vt:lpstr>
      <vt:lpstr>Los reductores de potencial</vt:lpstr>
      <vt:lpstr>Los multiplicadores de potencial</vt:lpstr>
      <vt:lpstr>PowerPoint Presentation</vt:lpstr>
      <vt:lpstr>PowerPoint Presentation</vt:lpstr>
      <vt:lpstr>DESARROLLAN TALENTO ATRACTIVO</vt:lpstr>
      <vt:lpstr>DESARROLLAN TALENTO ATRACTIVO  DESARROLLAN CAPACIDADES A TRAVÉS DE DESAFíos </vt:lpstr>
      <vt:lpstr>PowerPoint Presentation</vt:lpstr>
      <vt:lpstr>DESARROLLAN TALENTO ATRACTIVO  DESARROLLAN CAPACIDADES A TRAVÉS DE DESAFíos  DESARROLLAN RESPONSABILIDADES DANDO LIBERTADES </vt:lpstr>
      <vt:lpstr>PowerPoint Presentation</vt:lpstr>
      <vt:lpstr>DESARROLLAN TALENTO ATRACTIVO  DESARROLLAN CAPACIDADES A TRAVÉS DE DESAFíos  DESARROLLAN RESPONSABILIDADES DANDO LIBERTADES  INVIERTEN TIEMPO PARA PODER DESARROLLAR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Vazquez, Esteban</cp:lastModifiedBy>
  <cp:revision>1</cp:revision>
  <dcterms:modified xsi:type="dcterms:W3CDTF">2025-11-11T14:51:05Z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0x01010098005DDE3ED0F148850BE0EF286FFFE0</vt:lpwstr>
  </property>
</Properties>
</file>