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3"/>
  </p:notesMasterIdLst>
  <p:sldIdLst>
    <p:sldId id="257" r:id="rId5"/>
    <p:sldId id="264" r:id="rId6"/>
    <p:sldId id="258" r:id="rId7"/>
    <p:sldId id="260" r:id="rId8"/>
    <p:sldId id="259" r:id="rId9"/>
    <p:sldId id="268" r:id="rId10"/>
    <p:sldId id="267" r:id="rId11"/>
    <p:sldId id="269" r:id="rId12"/>
    <p:sldId id="270" r:id="rId13"/>
    <p:sldId id="265" r:id="rId14"/>
    <p:sldId id="273" r:id="rId15"/>
    <p:sldId id="266" r:id="rId16"/>
    <p:sldId id="274" r:id="rId17"/>
    <p:sldId id="278" r:id="rId18"/>
    <p:sldId id="275" r:id="rId19"/>
    <p:sldId id="276" r:id="rId20"/>
    <p:sldId id="277" r:id="rId21"/>
    <p:sldId id="263" r:id="rId2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100" b="0" i="0" u="none" strike="noStrike" cap="all" spc="1403" normalizeH="0" baseline="0">
        <a:ln>
          <a:noFill/>
        </a:ln>
        <a:solidFill>
          <a:srgbClr val="FFFFFF"/>
        </a:solidFill>
        <a:effectLst/>
        <a:uFillTx/>
        <a:latin typeface="MontserratRoman-Medium"/>
        <a:ea typeface="MontserratRoman-Medium"/>
        <a:cs typeface="MontserratRoman-Medium"/>
        <a:sym typeface="MontserratRoman-Medium"/>
      </a:defRPr>
    </a:lvl1pPr>
    <a:lvl2pPr marL="0" marR="0" indent="457200" algn="ctr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100" b="0" i="0" u="none" strike="noStrike" cap="all" spc="1403" normalizeH="0" baseline="0">
        <a:ln>
          <a:noFill/>
        </a:ln>
        <a:solidFill>
          <a:srgbClr val="FFFFFF"/>
        </a:solidFill>
        <a:effectLst/>
        <a:uFillTx/>
        <a:latin typeface="MontserratRoman-Medium"/>
        <a:ea typeface="MontserratRoman-Medium"/>
        <a:cs typeface="MontserratRoman-Medium"/>
        <a:sym typeface="MontserratRoman-Medium"/>
      </a:defRPr>
    </a:lvl2pPr>
    <a:lvl3pPr marL="0" marR="0" indent="914400" algn="ctr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100" b="0" i="0" u="none" strike="noStrike" cap="all" spc="1403" normalizeH="0" baseline="0">
        <a:ln>
          <a:noFill/>
        </a:ln>
        <a:solidFill>
          <a:srgbClr val="FFFFFF"/>
        </a:solidFill>
        <a:effectLst/>
        <a:uFillTx/>
        <a:latin typeface="MontserratRoman-Medium"/>
        <a:ea typeface="MontserratRoman-Medium"/>
        <a:cs typeface="MontserratRoman-Medium"/>
        <a:sym typeface="MontserratRoman-Medium"/>
      </a:defRPr>
    </a:lvl3pPr>
    <a:lvl4pPr marL="0" marR="0" indent="1371600" algn="ctr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100" b="0" i="0" u="none" strike="noStrike" cap="all" spc="1403" normalizeH="0" baseline="0">
        <a:ln>
          <a:noFill/>
        </a:ln>
        <a:solidFill>
          <a:srgbClr val="FFFFFF"/>
        </a:solidFill>
        <a:effectLst/>
        <a:uFillTx/>
        <a:latin typeface="MontserratRoman-Medium"/>
        <a:ea typeface="MontserratRoman-Medium"/>
        <a:cs typeface="MontserratRoman-Medium"/>
        <a:sym typeface="MontserratRoman-Medium"/>
      </a:defRPr>
    </a:lvl4pPr>
    <a:lvl5pPr marL="0" marR="0" indent="1828800" algn="ctr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100" b="0" i="0" u="none" strike="noStrike" cap="all" spc="1403" normalizeH="0" baseline="0">
        <a:ln>
          <a:noFill/>
        </a:ln>
        <a:solidFill>
          <a:srgbClr val="FFFFFF"/>
        </a:solidFill>
        <a:effectLst/>
        <a:uFillTx/>
        <a:latin typeface="MontserratRoman-Medium"/>
        <a:ea typeface="MontserratRoman-Medium"/>
        <a:cs typeface="MontserratRoman-Medium"/>
        <a:sym typeface="MontserratRoman-Medium"/>
      </a:defRPr>
    </a:lvl5pPr>
    <a:lvl6pPr marL="0" marR="0" indent="2286000" algn="ctr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100" b="0" i="0" u="none" strike="noStrike" cap="all" spc="1403" normalizeH="0" baseline="0">
        <a:ln>
          <a:noFill/>
        </a:ln>
        <a:solidFill>
          <a:srgbClr val="FFFFFF"/>
        </a:solidFill>
        <a:effectLst/>
        <a:uFillTx/>
        <a:latin typeface="MontserratRoman-Medium"/>
        <a:ea typeface="MontserratRoman-Medium"/>
        <a:cs typeface="MontserratRoman-Medium"/>
        <a:sym typeface="MontserratRoman-Medium"/>
      </a:defRPr>
    </a:lvl6pPr>
    <a:lvl7pPr marL="0" marR="0" indent="2743200" algn="ctr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100" b="0" i="0" u="none" strike="noStrike" cap="all" spc="1403" normalizeH="0" baseline="0">
        <a:ln>
          <a:noFill/>
        </a:ln>
        <a:solidFill>
          <a:srgbClr val="FFFFFF"/>
        </a:solidFill>
        <a:effectLst/>
        <a:uFillTx/>
        <a:latin typeface="MontserratRoman-Medium"/>
        <a:ea typeface="MontserratRoman-Medium"/>
        <a:cs typeface="MontserratRoman-Medium"/>
        <a:sym typeface="MontserratRoman-Medium"/>
      </a:defRPr>
    </a:lvl7pPr>
    <a:lvl8pPr marL="0" marR="0" indent="3200400" algn="ctr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100" b="0" i="0" u="none" strike="noStrike" cap="all" spc="1403" normalizeH="0" baseline="0">
        <a:ln>
          <a:noFill/>
        </a:ln>
        <a:solidFill>
          <a:srgbClr val="FFFFFF"/>
        </a:solidFill>
        <a:effectLst/>
        <a:uFillTx/>
        <a:latin typeface="MontserratRoman-Medium"/>
        <a:ea typeface="MontserratRoman-Medium"/>
        <a:cs typeface="MontserratRoman-Medium"/>
        <a:sym typeface="MontserratRoman-Medium"/>
      </a:defRPr>
    </a:lvl8pPr>
    <a:lvl9pPr marL="0" marR="0" indent="3657600" algn="ctr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100" b="0" i="0" u="none" strike="noStrike" cap="all" spc="1403" normalizeH="0" baseline="0">
        <a:ln>
          <a:noFill/>
        </a:ln>
        <a:solidFill>
          <a:srgbClr val="FFFFFF"/>
        </a:solidFill>
        <a:effectLst/>
        <a:uFillTx/>
        <a:latin typeface="MontserratRoman-Medium"/>
        <a:ea typeface="MontserratRoman-Medium"/>
        <a:cs typeface="MontserratRoman-Medium"/>
        <a:sym typeface="MontserratRoman-Medium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F4"/>
    <a:srgbClr val="00A6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60"/>
    <p:restoredTop sz="94654"/>
  </p:normalViewPr>
  <p:slideViewPr>
    <p:cSldViewPr snapToGrid="0">
      <p:cViewPr varScale="1">
        <p:scale>
          <a:sx n="52" d="100"/>
          <a:sy n="52" d="100"/>
        </p:scale>
        <p:origin x="39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over Photo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N_v6.png" descr="SN_v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488511"/>
            <a:ext cx="21971000" cy="891599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 sz="7000" spc="-140">
                <a:solidFill>
                  <a:srgbClr val="50ACD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 algn="ctr">
              <a:spcBef>
                <a:spcPts val="0"/>
              </a:spcBef>
              <a:buSzTx/>
              <a:buNone/>
              <a:defRPr sz="7000" spc="-140">
                <a:solidFill>
                  <a:srgbClr val="50ACD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 algn="ctr">
              <a:spcBef>
                <a:spcPts val="0"/>
              </a:spcBef>
              <a:buSzTx/>
              <a:buNone/>
              <a:defRPr sz="7000" spc="-140">
                <a:solidFill>
                  <a:srgbClr val="50ACD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 algn="ctr">
              <a:spcBef>
                <a:spcPts val="0"/>
              </a:spcBef>
              <a:buSzTx/>
              <a:buNone/>
              <a:defRPr sz="7000" spc="-140">
                <a:solidFill>
                  <a:srgbClr val="50ACD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 algn="ctr">
              <a:spcBef>
                <a:spcPts val="0"/>
              </a:spcBef>
              <a:buSzTx/>
              <a:buNone/>
              <a:defRPr sz="7000" spc="-140">
                <a:solidFill>
                  <a:srgbClr val="50ACDF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69125"/>
            <a:ext cx="21971000" cy="724158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5500" cap="all">
                <a:latin typeface="+mn-lt"/>
                <a:ea typeface="+mn-ea"/>
                <a:cs typeface="+mn-cs"/>
                <a:sym typeface="Avenir Black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5500" cap="all">
                <a:latin typeface="+mn-lt"/>
                <a:ea typeface="+mn-ea"/>
                <a:cs typeface="+mn-cs"/>
                <a:sym typeface="Avenir Black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5500" cap="all">
                <a:latin typeface="+mn-lt"/>
                <a:ea typeface="+mn-ea"/>
                <a:cs typeface="+mn-cs"/>
                <a:sym typeface="Avenir Black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5500" cap="all">
                <a:latin typeface="+mn-lt"/>
                <a:ea typeface="+mn-ea"/>
                <a:cs typeface="+mn-cs"/>
                <a:sym typeface="Avenir Black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5500" cap="all">
                <a:latin typeface="+mn-lt"/>
                <a:ea typeface="+mn-ea"/>
                <a:cs typeface="+mn-cs"/>
                <a:sym typeface="Avenir Black"/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0024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1975054">
              <a:lnSpc>
                <a:spcPct val="80000"/>
              </a:lnSpc>
              <a:spcBef>
                <a:spcPts val="0"/>
              </a:spcBef>
              <a:buSzTx/>
              <a:buNone/>
              <a:defRPr sz="4941" cap="all" spc="1136">
                <a:solidFill>
                  <a:srgbClr val="50ACDF"/>
                </a:solidFill>
              </a:defRPr>
            </a:lvl1pPr>
          </a:lstStyle>
          <a:p>
            <a:r>
              <a:t>Fact information</a:t>
            </a:r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5012276"/>
            <a:ext cx="21971000" cy="46522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 sz="5100"/>
            </a:lvl1pPr>
            <a:lvl2pPr marL="0" indent="457200" algn="ctr">
              <a:spcBef>
                <a:spcPts val="0"/>
              </a:spcBef>
              <a:buSzTx/>
              <a:buNone/>
              <a:defRPr sz="5100"/>
            </a:lvl2pPr>
            <a:lvl3pPr marL="0" indent="914400" algn="ctr">
              <a:spcBef>
                <a:spcPts val="0"/>
              </a:spcBef>
              <a:buSzTx/>
              <a:buNone/>
              <a:defRPr sz="5100"/>
            </a:lvl3pPr>
            <a:lvl4pPr marL="0" indent="1371600" algn="ctr">
              <a:spcBef>
                <a:spcPts val="0"/>
              </a:spcBef>
              <a:buSzTx/>
              <a:buNone/>
              <a:defRPr sz="5100"/>
            </a:lvl4pPr>
            <a:lvl5pPr marL="0" indent="1828800" algn="ctr">
              <a:spcBef>
                <a:spcPts val="0"/>
              </a:spcBef>
              <a:buSzTx/>
              <a:buNone/>
              <a:defRPr sz="5100"/>
            </a:lvl5pPr>
          </a:lstStyle>
          <a:p>
            <a:r>
              <a:t>Scripture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Scripture reference"/>
          <p:cNvSpPr txBox="1">
            <a:spLocks noGrp="1"/>
          </p:cNvSpPr>
          <p:nvPr>
            <p:ph type="body" sz="quarter" idx="21"/>
          </p:nvPr>
        </p:nvSpPr>
        <p:spPr>
          <a:xfrm>
            <a:off x="1206500" y="4051478"/>
            <a:ext cx="21971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1975054">
              <a:lnSpc>
                <a:spcPct val="80000"/>
              </a:lnSpc>
              <a:spcBef>
                <a:spcPts val="0"/>
              </a:spcBef>
              <a:buSzTx/>
              <a:buNone/>
              <a:defRPr sz="4941" cap="all" spc="1136">
                <a:solidFill>
                  <a:srgbClr val="50ACDF"/>
                </a:solidFill>
              </a:defRPr>
            </a:lvl1pPr>
          </a:lstStyle>
          <a:p>
            <a:r>
              <a:t>Scripture reference</a:t>
            </a:r>
          </a:p>
        </p:txBody>
      </p:sp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bg>
      <p:bgPr>
        <a:solidFill>
          <a:srgbClr val="0E27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Image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8" name="Image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9" name="Imag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Image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-Log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3546559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580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27" name="First Last"/>
          <p:cNvSpPr txBox="1">
            <a:spLocks noGrp="1"/>
          </p:cNvSpPr>
          <p:nvPr>
            <p:ph type="body" sz="half" idx="21"/>
          </p:nvPr>
        </p:nvSpPr>
        <p:spPr>
          <a:xfrm>
            <a:off x="1206498" y="8143737"/>
            <a:ext cx="21971004" cy="4648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6100" cap="all" spc="1403">
                <a:solidFill>
                  <a:srgbClr val="50ACDF"/>
                </a:solidFill>
              </a:defRPr>
            </a:lvl1pPr>
          </a:lstStyle>
          <a:p>
            <a:r>
              <a:t>First Last</a:t>
            </a:r>
          </a:p>
        </p:txBody>
      </p:sp>
      <p:sp>
        <p:nvSpPr>
          <p:cNvPr id="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6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69045"/>
            <a:ext cx="9779000" cy="5882274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7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SzTx/>
              <a:buNone/>
            </a:lvl1pPr>
            <a:lvl2pPr marL="0" indent="457200">
              <a:spcBef>
                <a:spcPts val="0"/>
              </a:spcBef>
              <a:buSzTx/>
              <a:buNone/>
            </a:lvl2pPr>
            <a:lvl3pPr marL="0" indent="914400">
              <a:spcBef>
                <a:spcPts val="0"/>
              </a:spcBef>
              <a:buSzTx/>
              <a:buNone/>
            </a:lvl3pPr>
            <a:lvl4pPr marL="0" indent="1371600">
              <a:spcBef>
                <a:spcPts val="0"/>
              </a:spcBef>
              <a:buSzTx/>
              <a:buNone/>
            </a:lvl4pPr>
            <a:lvl5pPr marL="0" indent="1828800">
              <a:spcBef>
                <a:spcPts val="0"/>
              </a:spcBef>
              <a:buSzTx/>
              <a:buNone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6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681021"/>
            <a:ext cx="21971000" cy="934779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6100" cap="all" spc="1403"/>
            </a:lvl1pPr>
          </a:lstStyle>
          <a:p>
            <a:r>
              <a:t>Slide Subtitle</a:t>
            </a:r>
          </a:p>
        </p:txBody>
      </p:sp>
      <p:sp>
        <p:nvSpPr>
          <p:cNvPr id="47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bg>
      <p:bgPr>
        <a:solidFill>
          <a:srgbClr val="0E27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724588"/>
            <a:ext cx="10698917" cy="934780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6100" cap="all" spc="1403"/>
            </a:lvl1pPr>
          </a:lstStyle>
          <a:p>
            <a:r>
              <a:t>Slide Subtitle</a:t>
            </a:r>
          </a:p>
        </p:txBody>
      </p:sp>
      <p:sp>
        <p:nvSpPr>
          <p:cNvPr id="64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>
            <a:noAutofit/>
          </a:bodyPr>
          <a:lstStyle>
            <a:lvl1pPr marL="571500" indent="-571500"/>
            <a:lvl2pPr marL="1181100" indent="-571500"/>
            <a:lvl3pPr marL="1790700" indent="-571500"/>
            <a:lvl4pPr marL="2400300" indent="-571500"/>
            <a:lvl5pPr marL="3009900" indent="-571500"/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5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6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344899"/>
            <a:ext cx="9779000" cy="1496935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 algn="ctr">
              <a:defRPr sz="6100" spc="1403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Section Title</a:t>
            </a:r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344899"/>
            <a:ext cx="21971000" cy="1523905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681021"/>
            <a:ext cx="21971000" cy="934779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6100" cap="all" spc="1403"/>
            </a:lvl1pPr>
          </a:lstStyle>
          <a:p>
            <a:r>
              <a:t>Slide Subtitle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321202"/>
            <a:ext cx="21971000" cy="1526186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92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698444"/>
            <a:ext cx="21971000" cy="934780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6100" cap="all" spc="1403"/>
            </a:lvl1pPr>
          </a:lstStyle>
          <a:p>
            <a:r>
              <a:t>Agenda Subtitle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22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marL="0" indent="0">
              <a:buSzTx/>
              <a:buNone/>
            </a:lvl1pPr>
            <a:lvl2pPr marL="0" indent="457200">
              <a:buSzTx/>
              <a:buNone/>
            </a:lvl2pPr>
            <a:lvl3pPr marL="0" indent="914400">
              <a:buSzTx/>
              <a:buNone/>
            </a:lvl3pPr>
            <a:lvl4pPr marL="0" indent="1371600">
              <a:buSzTx/>
              <a:buNone/>
            </a:lvl4pPr>
            <a:lvl5pPr marL="0" indent="1828800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368596"/>
            <a:ext cx="21971000" cy="1583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3845659"/>
            <a:ext cx="21971000" cy="82560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2pPr marL="1219200" indent="-609600"/>
            <a:lvl3pPr marL="1828800" indent="-609600"/>
            <a:lvl4pPr marL="2438400" indent="-609600"/>
            <a:lvl5pPr marL="3048000" indent="-609600"/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1800" cap="none" spc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100" b="0" i="0" u="none" strike="noStrike" cap="all" spc="0" baseline="0">
          <a:solidFill>
            <a:srgbClr val="50ACDF"/>
          </a:solidFill>
          <a:uFillTx/>
          <a:latin typeface="+mn-lt"/>
          <a:ea typeface="+mn-ea"/>
          <a:cs typeface="+mn-cs"/>
          <a:sym typeface="Avenir Black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100" b="0" i="0" u="none" strike="noStrike" cap="all" spc="0" baseline="0">
          <a:solidFill>
            <a:srgbClr val="50ACDF"/>
          </a:solidFill>
          <a:uFillTx/>
          <a:latin typeface="+mn-lt"/>
          <a:ea typeface="+mn-ea"/>
          <a:cs typeface="+mn-cs"/>
          <a:sym typeface="Avenir Black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100" b="0" i="0" u="none" strike="noStrike" cap="all" spc="0" baseline="0">
          <a:solidFill>
            <a:srgbClr val="50ACDF"/>
          </a:solidFill>
          <a:uFillTx/>
          <a:latin typeface="+mn-lt"/>
          <a:ea typeface="+mn-ea"/>
          <a:cs typeface="+mn-cs"/>
          <a:sym typeface="Avenir Black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100" b="0" i="0" u="none" strike="noStrike" cap="all" spc="0" baseline="0">
          <a:solidFill>
            <a:srgbClr val="50ACDF"/>
          </a:solidFill>
          <a:uFillTx/>
          <a:latin typeface="+mn-lt"/>
          <a:ea typeface="+mn-ea"/>
          <a:cs typeface="+mn-cs"/>
          <a:sym typeface="Avenir Black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100" b="0" i="0" u="none" strike="noStrike" cap="all" spc="0" baseline="0">
          <a:solidFill>
            <a:srgbClr val="50ACDF"/>
          </a:solidFill>
          <a:uFillTx/>
          <a:latin typeface="+mn-lt"/>
          <a:ea typeface="+mn-ea"/>
          <a:cs typeface="+mn-cs"/>
          <a:sym typeface="Avenir Black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100" b="0" i="0" u="none" strike="noStrike" cap="all" spc="0" baseline="0">
          <a:solidFill>
            <a:srgbClr val="50ACDF"/>
          </a:solidFill>
          <a:uFillTx/>
          <a:latin typeface="+mn-lt"/>
          <a:ea typeface="+mn-ea"/>
          <a:cs typeface="+mn-cs"/>
          <a:sym typeface="Avenir Black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100" b="0" i="0" u="none" strike="noStrike" cap="all" spc="0" baseline="0">
          <a:solidFill>
            <a:srgbClr val="50ACDF"/>
          </a:solidFill>
          <a:uFillTx/>
          <a:latin typeface="+mn-lt"/>
          <a:ea typeface="+mn-ea"/>
          <a:cs typeface="+mn-cs"/>
          <a:sym typeface="Avenir Black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100" b="0" i="0" u="none" strike="noStrike" cap="all" spc="0" baseline="0">
          <a:solidFill>
            <a:srgbClr val="50ACDF"/>
          </a:solidFill>
          <a:uFillTx/>
          <a:latin typeface="+mn-lt"/>
          <a:ea typeface="+mn-ea"/>
          <a:cs typeface="+mn-cs"/>
          <a:sym typeface="Avenir Black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100" b="0" i="0" u="none" strike="noStrike" cap="all" spc="0" baseline="0">
          <a:solidFill>
            <a:srgbClr val="50ACDF"/>
          </a:solidFill>
          <a:uFillTx/>
          <a:latin typeface="+mn-lt"/>
          <a:ea typeface="+mn-ea"/>
          <a:cs typeface="+mn-cs"/>
          <a:sym typeface="Avenir Black"/>
        </a:defRPr>
      </a:lvl9pPr>
    </p:titleStyle>
    <p:bodyStyle>
      <a:lvl1pPr marL="609599" marR="0" indent="-609599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500" b="0" i="0" u="none" strike="noStrike" cap="none" spc="0" baseline="0">
          <a:solidFill>
            <a:srgbClr val="FFFFFF"/>
          </a:solidFill>
          <a:uFillTx/>
          <a:latin typeface="Avenir Book"/>
          <a:ea typeface="Avenir Book"/>
          <a:cs typeface="Avenir Book"/>
          <a:sym typeface="Avenir Book"/>
        </a:defRPr>
      </a:lvl1pPr>
      <a:lvl2pPr marL="1181100" marR="0" indent="-5715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500" b="0" i="0" u="none" strike="noStrike" cap="none" spc="0" baseline="0">
          <a:solidFill>
            <a:srgbClr val="FFFFFF"/>
          </a:solidFill>
          <a:uFillTx/>
          <a:latin typeface="Avenir Book"/>
          <a:ea typeface="Avenir Book"/>
          <a:cs typeface="Avenir Book"/>
          <a:sym typeface="Avenir Book"/>
        </a:defRPr>
      </a:lvl2pPr>
      <a:lvl3pPr marL="1790700" marR="0" indent="-5715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500" b="0" i="0" u="none" strike="noStrike" cap="none" spc="0" baseline="0">
          <a:solidFill>
            <a:srgbClr val="FFFFFF"/>
          </a:solidFill>
          <a:uFillTx/>
          <a:latin typeface="Avenir Book"/>
          <a:ea typeface="Avenir Book"/>
          <a:cs typeface="Avenir Book"/>
          <a:sym typeface="Avenir Book"/>
        </a:defRPr>
      </a:lvl3pPr>
      <a:lvl4pPr marL="2400300" marR="0" indent="-5715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500" b="0" i="0" u="none" strike="noStrike" cap="none" spc="0" baseline="0">
          <a:solidFill>
            <a:srgbClr val="FFFFFF"/>
          </a:solidFill>
          <a:uFillTx/>
          <a:latin typeface="Avenir Book"/>
          <a:ea typeface="Avenir Book"/>
          <a:cs typeface="Avenir Book"/>
          <a:sym typeface="Avenir Book"/>
        </a:defRPr>
      </a:lvl4pPr>
      <a:lvl5pPr marL="3009900" marR="0" indent="-5715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500" b="0" i="0" u="none" strike="noStrike" cap="none" spc="0" baseline="0">
          <a:solidFill>
            <a:srgbClr val="FFFFFF"/>
          </a:solidFill>
          <a:uFillTx/>
          <a:latin typeface="Avenir Book"/>
          <a:ea typeface="Avenir Book"/>
          <a:cs typeface="Avenir Book"/>
          <a:sym typeface="Avenir Book"/>
        </a:defRPr>
      </a:lvl5pPr>
      <a:lvl6pPr marL="3619500" marR="0" indent="-5715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500" b="0" i="0" u="none" strike="noStrike" cap="none" spc="0" baseline="0">
          <a:solidFill>
            <a:srgbClr val="FFFFFF"/>
          </a:solidFill>
          <a:uFillTx/>
          <a:latin typeface="Avenir Book"/>
          <a:ea typeface="Avenir Book"/>
          <a:cs typeface="Avenir Book"/>
          <a:sym typeface="Avenir Book"/>
        </a:defRPr>
      </a:lvl6pPr>
      <a:lvl7pPr marL="4229100" marR="0" indent="-5715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500" b="0" i="0" u="none" strike="noStrike" cap="none" spc="0" baseline="0">
          <a:solidFill>
            <a:srgbClr val="FFFFFF"/>
          </a:solidFill>
          <a:uFillTx/>
          <a:latin typeface="Avenir Book"/>
          <a:ea typeface="Avenir Book"/>
          <a:cs typeface="Avenir Book"/>
          <a:sym typeface="Avenir Book"/>
        </a:defRPr>
      </a:lvl7pPr>
      <a:lvl8pPr marL="4838700" marR="0" indent="-5715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500" b="0" i="0" u="none" strike="noStrike" cap="none" spc="0" baseline="0">
          <a:solidFill>
            <a:srgbClr val="FFFFFF"/>
          </a:solidFill>
          <a:uFillTx/>
          <a:latin typeface="Avenir Book"/>
          <a:ea typeface="Avenir Book"/>
          <a:cs typeface="Avenir Book"/>
          <a:sym typeface="Avenir Book"/>
        </a:defRPr>
      </a:lvl8pPr>
      <a:lvl9pPr marL="5448300" marR="0" indent="-5715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500" b="0" i="0" u="none" strike="noStrike" cap="none" spc="0" baseline="0">
          <a:solidFill>
            <a:srgbClr val="FFFFFF"/>
          </a:solidFill>
          <a:uFillTx/>
          <a:latin typeface="Avenir Book"/>
          <a:ea typeface="Avenir Book"/>
          <a:cs typeface="Avenir Book"/>
          <a:sym typeface="Avenir Book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2828B0-24A0-747E-3108-D226A5622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43168B-20A6-8AD4-3053-3FB0A2384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lide Title">
            <a:extLst>
              <a:ext uri="{FF2B5EF4-FFF2-40B4-BE49-F238E27FC236}">
                <a16:creationId xmlns:a16="http://schemas.microsoft.com/office/drawing/2014/main" id="{982A0031-B814-4970-66BA-DDE87676DA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633290"/>
            <a:ext cx="21971000" cy="1583027"/>
          </a:xfrm>
          <a:prstGeom prst="rect">
            <a:avLst/>
          </a:prstGeom>
        </p:spPr>
        <p:txBody>
          <a:bodyPr/>
          <a:lstStyle/>
          <a:p>
            <a:r>
              <a:rPr lang="es-ES_tradnl" dirty="0"/>
              <a:t>Una filosofía ministerial</a:t>
            </a:r>
          </a:p>
        </p:txBody>
      </p:sp>
      <p:sp>
        <p:nvSpPr>
          <p:cNvPr id="164" name="Slide Subtitle">
            <a:extLst>
              <a:ext uri="{FF2B5EF4-FFF2-40B4-BE49-F238E27FC236}">
                <a16:creationId xmlns:a16="http://schemas.microsoft.com/office/drawing/2014/main" id="{D3203649-F04B-5BDD-F588-8FF51117EE62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xfrm>
            <a:off x="1206500" y="2681021"/>
            <a:ext cx="21971000" cy="1583027"/>
          </a:xfrm>
          <a:prstGeom prst="rect">
            <a:avLst/>
          </a:prstGeom>
        </p:spPr>
        <p:txBody>
          <a:bodyPr/>
          <a:lstStyle/>
          <a:p>
            <a:r>
              <a:rPr lang="es-ES_tradnl" sz="5500" dirty="0"/>
              <a:t>La iglesia como una </a:t>
            </a:r>
            <a:r>
              <a:rPr lang="es-ES_tradnl" sz="5500" dirty="0">
                <a:latin typeface="+mj-lt"/>
              </a:rPr>
              <a:t>organización</a:t>
            </a:r>
          </a:p>
        </p:txBody>
      </p:sp>
      <p:sp>
        <p:nvSpPr>
          <p:cNvPr id="165" name="Slide bullet text">
            <a:extLst>
              <a:ext uri="{FF2B5EF4-FFF2-40B4-BE49-F238E27FC236}">
                <a16:creationId xmlns:a16="http://schemas.microsoft.com/office/drawing/2014/main" id="{82BEAD12-D6BD-7BC7-2270-8E9A157F803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500" y="4499811"/>
            <a:ext cx="21971000" cy="7601859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r>
              <a:rPr lang="es-ES_tradnl" dirty="0"/>
              <a:t>				  </a:t>
            </a:r>
            <a:r>
              <a:rPr lang="es-ES_tradnl" sz="3500" dirty="0"/>
              <a:t>Pastor(es)</a:t>
            </a:r>
            <a:br>
              <a:rPr lang="es-ES_tradnl" dirty="0"/>
            </a:br>
            <a:endParaRPr lang="es-ES_tradnl" sz="2200" dirty="0"/>
          </a:p>
          <a:p>
            <a:pPr marL="0" indent="0">
              <a:buNone/>
            </a:pPr>
            <a:r>
              <a:rPr lang="es-ES_tradnl" sz="3500" dirty="0"/>
              <a:t>			         Staff/Líderes ministeriales</a:t>
            </a:r>
            <a:br>
              <a:rPr lang="es-ES_tradnl" dirty="0"/>
            </a:br>
            <a:endParaRPr lang="es-ES_tradnl" sz="2200" dirty="0"/>
          </a:p>
          <a:p>
            <a:pPr marL="0" indent="0">
              <a:buNone/>
            </a:pPr>
            <a:r>
              <a:rPr lang="es-ES_tradnl" dirty="0"/>
              <a:t>	                 </a:t>
            </a:r>
            <a:r>
              <a:rPr lang="es-ES_tradnl" sz="4000" dirty="0"/>
              <a:t>Ciudad</a:t>
            </a:r>
            <a:r>
              <a:rPr lang="es-ES_tradnl" dirty="0"/>
              <a:t>		 </a:t>
            </a:r>
            <a:r>
              <a:rPr lang="es-ES_tradnl" sz="3500" dirty="0"/>
              <a:t>Miembros</a:t>
            </a:r>
            <a:r>
              <a:rPr lang="es-ES_tradnl" sz="3600" dirty="0"/>
              <a:t>                        </a:t>
            </a:r>
            <a:r>
              <a:rPr lang="es-ES_tradnl" sz="4000" dirty="0"/>
              <a:t>Ciudad</a:t>
            </a:r>
          </a:p>
          <a:p>
            <a:pPr marL="0" indent="0">
              <a:buNone/>
            </a:pPr>
            <a:r>
              <a:rPr lang="es-ES_tradnl" sz="2200" dirty="0"/>
              <a:t>		       </a:t>
            </a:r>
            <a:br>
              <a:rPr lang="es-ES_tradnl" sz="2800" dirty="0"/>
            </a:br>
            <a:r>
              <a:rPr lang="es-ES_tradnl" sz="2800" dirty="0"/>
              <a:t>		                           </a:t>
            </a:r>
            <a:br>
              <a:rPr lang="es-ES_tradnl" sz="2800" dirty="0"/>
            </a:br>
            <a:r>
              <a:rPr lang="es-ES_tradnl" sz="3500" dirty="0"/>
              <a:t>			         El resto de la congregación</a:t>
            </a:r>
            <a:br>
              <a:rPr lang="es-ES_tradnl" sz="3500" dirty="0"/>
            </a:br>
            <a:r>
              <a:rPr lang="es-ES_tradnl" sz="3500" dirty="0"/>
              <a:t>				    y visitas</a:t>
            </a:r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A7FB6004-43EF-8961-328B-BABB8762C26A}"/>
              </a:ext>
            </a:extLst>
          </p:cNvPr>
          <p:cNvSpPr/>
          <p:nvPr/>
        </p:nvSpPr>
        <p:spPr>
          <a:xfrm>
            <a:off x="8402052" y="5088308"/>
            <a:ext cx="7579895" cy="6424863"/>
          </a:xfrm>
          <a:prstGeom prst="triangl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Left Arrow 16">
            <a:extLst>
              <a:ext uri="{FF2B5EF4-FFF2-40B4-BE49-F238E27FC236}">
                <a16:creationId xmlns:a16="http://schemas.microsoft.com/office/drawing/2014/main" id="{52A13033-0EFF-C771-933A-D712FB0EFD70}"/>
              </a:ext>
            </a:extLst>
          </p:cNvPr>
          <p:cNvSpPr/>
          <p:nvPr/>
        </p:nvSpPr>
        <p:spPr>
          <a:xfrm rot="19675751">
            <a:off x="14183762" y="9504670"/>
            <a:ext cx="1766393" cy="691945"/>
          </a:xfrm>
          <a:prstGeom prst="leftArrow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3200" i="0" u="none" strike="noStrike" cap="none" spc="0" normalizeH="0" baseline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Left Arrow 17">
            <a:extLst>
              <a:ext uri="{FF2B5EF4-FFF2-40B4-BE49-F238E27FC236}">
                <a16:creationId xmlns:a16="http://schemas.microsoft.com/office/drawing/2014/main" id="{BADFFAFD-FD91-DDEF-E12A-09215B230DAC}"/>
              </a:ext>
            </a:extLst>
          </p:cNvPr>
          <p:cNvSpPr/>
          <p:nvPr/>
        </p:nvSpPr>
        <p:spPr>
          <a:xfrm rot="12526478">
            <a:off x="8442408" y="9522743"/>
            <a:ext cx="1766393" cy="691945"/>
          </a:xfrm>
          <a:prstGeom prst="leftArrow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3200" i="0" u="none" strike="noStrike" cap="none" spc="0" normalizeH="0" baseline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08159563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B008B6-74DA-72B5-9A59-D62F6446A1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lide Title">
            <a:extLst>
              <a:ext uri="{FF2B5EF4-FFF2-40B4-BE49-F238E27FC236}">
                <a16:creationId xmlns:a16="http://schemas.microsoft.com/office/drawing/2014/main" id="{EAAC57E1-4DF4-F336-1D56-10E84072E69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633290"/>
            <a:ext cx="21971000" cy="1583027"/>
          </a:xfrm>
          <a:prstGeom prst="rect">
            <a:avLst/>
          </a:prstGeom>
        </p:spPr>
        <p:txBody>
          <a:bodyPr/>
          <a:lstStyle/>
          <a:p>
            <a:r>
              <a:rPr lang="es-ES_tradnl" dirty="0"/>
              <a:t>Una filosofía ministerial</a:t>
            </a:r>
          </a:p>
        </p:txBody>
      </p:sp>
      <p:sp>
        <p:nvSpPr>
          <p:cNvPr id="164" name="Slide Subtitle">
            <a:extLst>
              <a:ext uri="{FF2B5EF4-FFF2-40B4-BE49-F238E27FC236}">
                <a16:creationId xmlns:a16="http://schemas.microsoft.com/office/drawing/2014/main" id="{CC22C2FB-8D88-BA5A-3BB9-93F58EBA614C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xfrm>
            <a:off x="1206500" y="2681021"/>
            <a:ext cx="21971000" cy="1583027"/>
          </a:xfrm>
          <a:prstGeom prst="rect">
            <a:avLst/>
          </a:prstGeom>
        </p:spPr>
        <p:txBody>
          <a:bodyPr/>
          <a:lstStyle/>
          <a:p>
            <a:r>
              <a:rPr lang="es-ES_tradnl" sz="5500" dirty="0"/>
              <a:t>La iglesia como una </a:t>
            </a:r>
            <a:r>
              <a:rPr lang="es-ES_tradnl" sz="5500" dirty="0">
                <a:latin typeface="+mj-lt"/>
              </a:rPr>
              <a:t>encarnación</a:t>
            </a:r>
          </a:p>
        </p:txBody>
      </p:sp>
      <p:sp>
        <p:nvSpPr>
          <p:cNvPr id="165" name="Slide bullet text">
            <a:extLst>
              <a:ext uri="{FF2B5EF4-FFF2-40B4-BE49-F238E27FC236}">
                <a16:creationId xmlns:a16="http://schemas.microsoft.com/office/drawing/2014/main" id="{8AE11255-7733-008F-9E67-812A33BA32F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500" y="4499811"/>
            <a:ext cx="21971000" cy="921618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dirty="0"/>
              <a:t>				    </a:t>
            </a:r>
            <a:r>
              <a:rPr lang="es-ES_tradnl" sz="4000" dirty="0"/>
              <a:t>Ciudad</a:t>
            </a:r>
          </a:p>
          <a:p>
            <a:pPr marL="0" indent="0">
              <a:buNone/>
            </a:pPr>
            <a:r>
              <a:rPr lang="es-ES_tradnl" sz="3500" dirty="0"/>
              <a:t>					</a:t>
            </a:r>
            <a:br>
              <a:rPr lang="es-ES_tradnl" sz="3500" dirty="0"/>
            </a:br>
            <a:r>
              <a:rPr lang="es-ES_tradnl" sz="3500" dirty="0"/>
              <a:t>		   Visitas y el resto </a:t>
            </a:r>
            <a:br>
              <a:rPr lang="es-ES_tradnl" sz="3500" dirty="0"/>
            </a:br>
            <a:r>
              <a:rPr lang="es-ES_tradnl" sz="3500" dirty="0"/>
              <a:t>		de la congregación</a:t>
            </a:r>
            <a:br>
              <a:rPr lang="es-ES_tradnl" sz="3500" dirty="0"/>
            </a:br>
            <a:r>
              <a:rPr lang="es-ES_tradnl" sz="3500" dirty="0"/>
              <a:t>			         Miembros</a:t>
            </a:r>
          </a:p>
          <a:p>
            <a:pPr marL="0" indent="0">
              <a:buNone/>
            </a:pPr>
            <a:r>
              <a:rPr lang="es-ES_tradnl" sz="3500" dirty="0"/>
              <a:t>			 	               Pastor(es)       Padre, Hijo y Espíritu Santo</a:t>
            </a:r>
          </a:p>
          <a:p>
            <a:pPr marL="0" indent="0">
              <a:buNone/>
            </a:pPr>
            <a:r>
              <a:rPr lang="es-ES_tradnl" sz="3500" dirty="0"/>
              <a:t>			</a:t>
            </a:r>
            <a:r>
              <a:rPr lang="es-ES_tradnl" sz="3500"/>
              <a:t>           Staff</a:t>
            </a:r>
            <a:r>
              <a:rPr lang="es-ES_tradnl" sz="3500" dirty="0"/>
              <a:t>/Líderes </a:t>
            </a:r>
            <a:br>
              <a:rPr lang="es-ES_tradnl" sz="3500" dirty="0"/>
            </a:br>
            <a:r>
              <a:rPr lang="es-ES_tradnl" sz="3500" dirty="0"/>
              <a:t>			</a:t>
            </a:r>
            <a:r>
              <a:rPr lang="es-ES_tradnl" sz="3500"/>
              <a:t>           </a:t>
            </a:r>
            <a:r>
              <a:rPr lang="es-ES_tradnl" sz="3500" dirty="0"/>
              <a:t>ministeriales</a:t>
            </a:r>
            <a:br>
              <a:rPr lang="es-ES_tradnl" dirty="0"/>
            </a:br>
            <a:endParaRPr lang="es-ES_tradnl" dirty="0"/>
          </a:p>
          <a:p>
            <a:pPr marL="0" indent="0">
              <a:buNone/>
            </a:pPr>
            <a:br>
              <a:rPr lang="es-ES_tradnl" sz="3600" dirty="0"/>
            </a:br>
            <a:r>
              <a:rPr lang="es-ES_tradnl" sz="3600" dirty="0"/>
              <a:t>				     </a:t>
            </a:r>
            <a:r>
              <a:rPr lang="es-ES_tradnl" sz="4000" dirty="0"/>
              <a:t>Ciudad</a:t>
            </a:r>
          </a:p>
          <a:p>
            <a:pPr marL="0" indent="0">
              <a:buNone/>
            </a:pPr>
            <a:endParaRPr lang="es-ES_tradnl" sz="3500" dirty="0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0C894347-C30B-9AE8-DEC6-0753861C0F04}"/>
              </a:ext>
            </a:extLst>
          </p:cNvPr>
          <p:cNvSpPr/>
          <p:nvPr/>
        </p:nvSpPr>
        <p:spPr>
          <a:xfrm rot="5400000">
            <a:off x="8402052" y="5617694"/>
            <a:ext cx="7579895" cy="6424863"/>
          </a:xfrm>
          <a:prstGeom prst="triangl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Left Arrow 16">
            <a:extLst>
              <a:ext uri="{FF2B5EF4-FFF2-40B4-BE49-F238E27FC236}">
                <a16:creationId xmlns:a16="http://schemas.microsoft.com/office/drawing/2014/main" id="{B5688812-7967-B407-0B59-3DD5749238DA}"/>
              </a:ext>
            </a:extLst>
          </p:cNvPr>
          <p:cNvSpPr/>
          <p:nvPr/>
        </p:nvSpPr>
        <p:spPr>
          <a:xfrm rot="10800000">
            <a:off x="17524572" y="9108636"/>
            <a:ext cx="1766393" cy="691945"/>
          </a:xfrm>
          <a:prstGeom prst="leftArrow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3200" i="0" u="none" strike="noStrike" cap="none" spc="0" normalizeH="0" baseline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Left Arrow 17">
            <a:extLst>
              <a:ext uri="{FF2B5EF4-FFF2-40B4-BE49-F238E27FC236}">
                <a16:creationId xmlns:a16="http://schemas.microsoft.com/office/drawing/2014/main" id="{FB929BAE-4F2D-25ED-606D-FF03420587DB}"/>
              </a:ext>
            </a:extLst>
          </p:cNvPr>
          <p:cNvSpPr/>
          <p:nvPr/>
        </p:nvSpPr>
        <p:spPr>
          <a:xfrm rot="10800000">
            <a:off x="10102767" y="8138180"/>
            <a:ext cx="1766393" cy="691945"/>
          </a:xfrm>
          <a:prstGeom prst="leftArrow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3200" i="0" u="none" strike="noStrike" cap="none" spc="0" normalizeH="0" baseline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Left-Right Arrow 4">
            <a:extLst>
              <a:ext uri="{FF2B5EF4-FFF2-40B4-BE49-F238E27FC236}">
                <a16:creationId xmlns:a16="http://schemas.microsoft.com/office/drawing/2014/main" id="{F3EDF33B-9278-5843-96AE-3F69559DB9D9}"/>
              </a:ext>
            </a:extLst>
          </p:cNvPr>
          <p:cNvSpPr/>
          <p:nvPr/>
        </p:nvSpPr>
        <p:spPr>
          <a:xfrm rot="18394625">
            <a:off x="10425576" y="5963299"/>
            <a:ext cx="1553254" cy="818148"/>
          </a:xfrm>
          <a:prstGeom prst="leftRightArrow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Left-Right Arrow 5">
            <a:extLst>
              <a:ext uri="{FF2B5EF4-FFF2-40B4-BE49-F238E27FC236}">
                <a16:creationId xmlns:a16="http://schemas.microsoft.com/office/drawing/2014/main" id="{91FD99B6-95C6-A929-8989-619462F0E159}"/>
              </a:ext>
            </a:extLst>
          </p:cNvPr>
          <p:cNvSpPr/>
          <p:nvPr/>
        </p:nvSpPr>
        <p:spPr>
          <a:xfrm rot="3437139">
            <a:off x="10398185" y="10958433"/>
            <a:ext cx="1553254" cy="818148"/>
          </a:xfrm>
          <a:prstGeom prst="leftRightArrow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Left Arrow 7">
            <a:extLst>
              <a:ext uri="{FF2B5EF4-FFF2-40B4-BE49-F238E27FC236}">
                <a16:creationId xmlns:a16="http://schemas.microsoft.com/office/drawing/2014/main" id="{D1DE19DB-FCF8-7C5F-290A-4FAE8E7CD935}"/>
              </a:ext>
            </a:extLst>
          </p:cNvPr>
          <p:cNvSpPr/>
          <p:nvPr/>
        </p:nvSpPr>
        <p:spPr>
          <a:xfrm rot="10800000">
            <a:off x="9548562" y="8662475"/>
            <a:ext cx="1766393" cy="691945"/>
          </a:xfrm>
          <a:prstGeom prst="leftArrow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3200" i="0" u="none" strike="noStrike" cap="none" spc="0" normalizeH="0" baseline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945E84-0ADE-4810-B85C-4A6490C92464}"/>
              </a:ext>
            </a:extLst>
          </p:cNvPr>
          <p:cNvSpPr txBox="1"/>
          <p:nvPr/>
        </p:nvSpPr>
        <p:spPr>
          <a:xfrm>
            <a:off x="11330546" y="11869491"/>
            <a:ext cx="102657" cy="8535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6100" b="0" i="0" u="none" strike="noStrike" cap="all" spc="1403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MontserratRoman-Medium"/>
              <a:ea typeface="MontserratRoman-Medium"/>
              <a:cs typeface="MontserratRoman-Medium"/>
              <a:sym typeface="MontserratRoman-Medium"/>
            </a:endParaRPr>
          </a:p>
        </p:txBody>
      </p:sp>
    </p:spTree>
    <p:extLst>
      <p:ext uri="{BB962C8B-B14F-4D97-AF65-F5344CB8AC3E}">
        <p14:creationId xmlns:p14="http://schemas.microsoft.com/office/powerpoint/2010/main" val="323896764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566A0D-BC88-F954-D3FC-8107C1BFDF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lide Title">
            <a:extLst>
              <a:ext uri="{FF2B5EF4-FFF2-40B4-BE49-F238E27FC236}">
                <a16:creationId xmlns:a16="http://schemas.microsoft.com/office/drawing/2014/main" id="{945863A6-A467-5E9A-2CFC-A68EB40397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633290"/>
            <a:ext cx="21971000" cy="1583027"/>
          </a:xfrm>
          <a:prstGeom prst="rect">
            <a:avLst/>
          </a:prstGeom>
        </p:spPr>
        <p:txBody>
          <a:bodyPr/>
          <a:lstStyle/>
          <a:p>
            <a:r>
              <a:rPr lang="es-ES_tradnl" dirty="0"/>
              <a:t>6 métodos</a:t>
            </a:r>
          </a:p>
        </p:txBody>
      </p:sp>
      <p:sp>
        <p:nvSpPr>
          <p:cNvPr id="164" name="Slide Subtitle">
            <a:extLst>
              <a:ext uri="{FF2B5EF4-FFF2-40B4-BE49-F238E27FC236}">
                <a16:creationId xmlns:a16="http://schemas.microsoft.com/office/drawing/2014/main" id="{B37573FA-8AAD-2695-4141-99DBB70C0642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ES_tradnl" dirty="0">
                <a:latin typeface="+mn-ea"/>
                <a:ea typeface="+mn-ea"/>
              </a:rPr>
              <a:t>Para</a:t>
            </a:r>
            <a:r>
              <a:rPr lang="es-ES_tradnl" dirty="0"/>
              <a:t> </a:t>
            </a:r>
            <a:r>
              <a:rPr lang="es-ES_tradnl" b="1" dirty="0">
                <a:latin typeface="+mj-ea"/>
                <a:ea typeface="+mj-ea"/>
              </a:rPr>
              <a:t>influir </a:t>
            </a:r>
            <a:r>
              <a:rPr lang="es-ES_tradnl" dirty="0"/>
              <a:t>en tu CIUDAD</a:t>
            </a:r>
            <a:endParaRPr lang="es-ES_tradnl" b="1" dirty="0">
              <a:latin typeface="+mj-ea"/>
              <a:ea typeface="+mj-ea"/>
            </a:endParaRPr>
          </a:p>
        </p:txBody>
      </p:sp>
      <p:sp>
        <p:nvSpPr>
          <p:cNvPr id="165" name="Slide bullet text">
            <a:extLst>
              <a:ext uri="{FF2B5EF4-FFF2-40B4-BE49-F238E27FC236}">
                <a16:creationId xmlns:a16="http://schemas.microsoft.com/office/drawing/2014/main" id="{5E1C7BC2-4CBB-02EA-EA8B-A3DE8B544A6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914400" indent="-914400">
              <a:buFont typeface="+mj-lt"/>
              <a:buAutoNum type="arabicPeriod"/>
            </a:pPr>
            <a:endParaRPr lang="es-ES_tradnl" dirty="0"/>
          </a:p>
          <a:p>
            <a:pPr marL="914400" indent="-914400">
              <a:buFont typeface="+mj-lt"/>
              <a:buAutoNum type="arabicPeriod"/>
            </a:pPr>
            <a:r>
              <a:rPr lang="es-ES_tradnl" dirty="0"/>
              <a:t>Véase a si mismo y a su iglesia como </a:t>
            </a:r>
            <a:r>
              <a:rPr lang="es-ES_tradnl" b="1" dirty="0">
                <a:solidFill>
                  <a:schemeClr val="bg1"/>
                </a:solidFill>
                <a:latin typeface="+mj-ea"/>
                <a:ea typeface="+mj-ea"/>
              </a:rPr>
              <a:t>misioneros</a:t>
            </a:r>
            <a:r>
              <a:rPr lang="es-ES_tradnl" dirty="0"/>
              <a:t> donde esté. (Hechos 1:8) </a:t>
            </a:r>
          </a:p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endParaRPr lang="es-ES_tradnl" dirty="0"/>
          </a:p>
          <a:p>
            <a:pPr marL="914400" indent="-914400">
              <a:buFont typeface="+mj-lt"/>
              <a:buAutoNum type="arabicPeriod"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2016307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564239-4A34-BB77-94A7-9F59B3236D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lide Title">
            <a:extLst>
              <a:ext uri="{FF2B5EF4-FFF2-40B4-BE49-F238E27FC236}">
                <a16:creationId xmlns:a16="http://schemas.microsoft.com/office/drawing/2014/main" id="{582FC9EE-D79B-F4C1-41DE-781FFFB59D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633290"/>
            <a:ext cx="21971000" cy="1583027"/>
          </a:xfrm>
          <a:prstGeom prst="rect">
            <a:avLst/>
          </a:prstGeom>
        </p:spPr>
        <p:txBody>
          <a:bodyPr/>
          <a:lstStyle/>
          <a:p>
            <a:r>
              <a:rPr lang="es-ES_tradnl" dirty="0"/>
              <a:t>6 métodos</a:t>
            </a:r>
          </a:p>
        </p:txBody>
      </p:sp>
      <p:sp>
        <p:nvSpPr>
          <p:cNvPr id="164" name="Slide Subtitle">
            <a:extLst>
              <a:ext uri="{FF2B5EF4-FFF2-40B4-BE49-F238E27FC236}">
                <a16:creationId xmlns:a16="http://schemas.microsoft.com/office/drawing/2014/main" id="{AED309FB-D8BD-A530-0687-30F8214A20F7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ES_tradnl" dirty="0">
                <a:latin typeface="+mn-ea"/>
                <a:ea typeface="+mn-ea"/>
              </a:rPr>
              <a:t>Para</a:t>
            </a:r>
            <a:r>
              <a:rPr lang="es-ES_tradnl" dirty="0"/>
              <a:t> </a:t>
            </a:r>
            <a:r>
              <a:rPr lang="es-ES_tradnl" b="1" dirty="0">
                <a:latin typeface="+mj-ea"/>
                <a:ea typeface="+mj-ea"/>
              </a:rPr>
              <a:t>influir </a:t>
            </a:r>
            <a:r>
              <a:rPr lang="es-ES_tradnl" dirty="0"/>
              <a:t>en tu CIUDAD</a:t>
            </a:r>
            <a:endParaRPr lang="es-ES_tradnl" b="1" dirty="0">
              <a:latin typeface="+mj-ea"/>
              <a:ea typeface="+mj-ea"/>
            </a:endParaRPr>
          </a:p>
        </p:txBody>
      </p:sp>
      <p:sp>
        <p:nvSpPr>
          <p:cNvPr id="165" name="Slide bullet text">
            <a:extLst>
              <a:ext uri="{FF2B5EF4-FFF2-40B4-BE49-F238E27FC236}">
                <a16:creationId xmlns:a16="http://schemas.microsoft.com/office/drawing/2014/main" id="{800AA5C9-99A0-23A4-2177-CF116B61FBC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914400" indent="-914400">
              <a:buFont typeface="+mj-lt"/>
              <a:buAutoNum type="arabicPeriod"/>
            </a:pPr>
            <a:endParaRPr lang="es-ES_tradnl" dirty="0"/>
          </a:p>
          <a:p>
            <a:pPr marL="914400" indent="-914400">
              <a:buFont typeface="+mj-lt"/>
              <a:buAutoNum type="arabicPeriod"/>
            </a:pPr>
            <a:r>
              <a:rPr lang="es-ES_tradnl" dirty="0"/>
              <a:t>Véase a si mismo y a su iglesia como </a:t>
            </a:r>
            <a:r>
              <a:rPr lang="es-ES_tradnl" b="1" dirty="0">
                <a:solidFill>
                  <a:schemeClr val="bg1"/>
                </a:solidFill>
                <a:latin typeface="+mj-ea"/>
                <a:ea typeface="+mj-ea"/>
              </a:rPr>
              <a:t>misioneros</a:t>
            </a:r>
            <a:r>
              <a:rPr lang="es-ES_tradnl" dirty="0"/>
              <a:t> donde este. (Hechos 1:8) </a:t>
            </a:r>
          </a:p>
          <a:p>
            <a:pPr marL="914400" indent="-914400">
              <a:buFont typeface="+mj-lt"/>
              <a:buAutoNum type="arabicPeriod"/>
            </a:pPr>
            <a:r>
              <a:rPr lang="es-ES_tradnl" dirty="0"/>
              <a:t>Exalte a Cristo como iglesia </a:t>
            </a:r>
            <a:r>
              <a:rPr lang="es-ES_tradnl" dirty="0">
                <a:latin typeface="+mj-ea"/>
                <a:ea typeface="+mj-ea"/>
              </a:rPr>
              <a:t>los domingos</a:t>
            </a:r>
            <a:r>
              <a:rPr lang="es-ES_tradnl" dirty="0"/>
              <a:t>. (Hechos 2:44-47)</a:t>
            </a:r>
          </a:p>
          <a:p>
            <a:pPr marL="914400" indent="-914400">
              <a:buFont typeface="+mj-lt"/>
              <a:buAutoNum type="arabicPeriod"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94879118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11428F-2AFE-86A1-2ED4-0141699E13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lide Title">
            <a:extLst>
              <a:ext uri="{FF2B5EF4-FFF2-40B4-BE49-F238E27FC236}">
                <a16:creationId xmlns:a16="http://schemas.microsoft.com/office/drawing/2014/main" id="{6E791BBC-09DE-BE5F-E045-AEBA5AC6D2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633290"/>
            <a:ext cx="21971000" cy="1583027"/>
          </a:xfrm>
          <a:prstGeom prst="rect">
            <a:avLst/>
          </a:prstGeom>
        </p:spPr>
        <p:txBody>
          <a:bodyPr/>
          <a:lstStyle/>
          <a:p>
            <a:r>
              <a:rPr lang="es-ES_tradnl" dirty="0"/>
              <a:t>6 métodos</a:t>
            </a:r>
          </a:p>
        </p:txBody>
      </p:sp>
      <p:sp>
        <p:nvSpPr>
          <p:cNvPr id="164" name="Slide Subtitle">
            <a:extLst>
              <a:ext uri="{FF2B5EF4-FFF2-40B4-BE49-F238E27FC236}">
                <a16:creationId xmlns:a16="http://schemas.microsoft.com/office/drawing/2014/main" id="{03009AD0-5B06-B91D-E1B1-3D687D317654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ES_tradnl" dirty="0">
                <a:latin typeface="+mn-ea"/>
                <a:ea typeface="+mn-ea"/>
              </a:rPr>
              <a:t>Para</a:t>
            </a:r>
            <a:r>
              <a:rPr lang="es-ES_tradnl" dirty="0"/>
              <a:t> </a:t>
            </a:r>
            <a:r>
              <a:rPr lang="es-ES_tradnl" b="1" dirty="0">
                <a:latin typeface="+mj-ea"/>
                <a:ea typeface="+mj-ea"/>
              </a:rPr>
              <a:t>influir </a:t>
            </a:r>
            <a:r>
              <a:rPr lang="es-ES_tradnl" dirty="0"/>
              <a:t>en tu CIUDAD</a:t>
            </a:r>
            <a:endParaRPr lang="es-ES_tradnl" b="1" dirty="0">
              <a:latin typeface="+mj-ea"/>
              <a:ea typeface="+mj-ea"/>
            </a:endParaRPr>
          </a:p>
        </p:txBody>
      </p:sp>
      <p:sp>
        <p:nvSpPr>
          <p:cNvPr id="165" name="Slide bullet text">
            <a:extLst>
              <a:ext uri="{FF2B5EF4-FFF2-40B4-BE49-F238E27FC236}">
                <a16:creationId xmlns:a16="http://schemas.microsoft.com/office/drawing/2014/main" id="{AF5F187A-0436-36E2-203C-206675C0F3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914400" indent="-914400">
              <a:buFont typeface="+mj-lt"/>
              <a:buAutoNum type="arabicPeriod"/>
            </a:pPr>
            <a:endParaRPr lang="es-ES_tradnl" dirty="0"/>
          </a:p>
          <a:p>
            <a:pPr marL="914400" indent="-914400">
              <a:buFont typeface="+mj-lt"/>
              <a:buAutoNum type="arabicPeriod"/>
            </a:pPr>
            <a:r>
              <a:rPr lang="es-ES_tradnl" dirty="0"/>
              <a:t>Véase a si mismo y a su iglesia como </a:t>
            </a:r>
            <a:r>
              <a:rPr lang="es-ES_tradnl" b="1" dirty="0">
                <a:solidFill>
                  <a:schemeClr val="bg1"/>
                </a:solidFill>
                <a:latin typeface="+mj-ea"/>
                <a:ea typeface="+mj-ea"/>
              </a:rPr>
              <a:t>misioneros</a:t>
            </a:r>
            <a:r>
              <a:rPr lang="es-ES_tradnl" dirty="0"/>
              <a:t> donde este. (Hechos 1:8) </a:t>
            </a:r>
          </a:p>
          <a:p>
            <a:pPr marL="914400" indent="-914400">
              <a:buFont typeface="+mj-lt"/>
              <a:buAutoNum type="arabicPeriod"/>
            </a:pPr>
            <a:r>
              <a:rPr lang="es-ES_tradnl" dirty="0"/>
              <a:t>Exalte a Cristo como iglesia </a:t>
            </a:r>
            <a:r>
              <a:rPr lang="es-ES_tradnl" dirty="0">
                <a:latin typeface="+mj-ea"/>
                <a:ea typeface="+mj-ea"/>
              </a:rPr>
              <a:t>los domingos</a:t>
            </a:r>
            <a:r>
              <a:rPr lang="es-ES_tradnl" dirty="0"/>
              <a:t>. (Hechos 2:44-47)</a:t>
            </a:r>
          </a:p>
          <a:p>
            <a:pPr marL="914400" indent="-914400">
              <a:buFont typeface="+mj-lt"/>
              <a:buAutoNum type="arabicPeriod"/>
            </a:pPr>
            <a:r>
              <a:rPr lang="es-ES_tradnl" dirty="0"/>
              <a:t>Practique la </a:t>
            </a:r>
            <a:r>
              <a:rPr lang="es-ES_tradnl" dirty="0">
                <a:latin typeface="+mj-ea"/>
                <a:ea typeface="+mj-ea"/>
              </a:rPr>
              <a:t>hospitalidad</a:t>
            </a:r>
            <a:r>
              <a:rPr lang="es-ES_tradnl" dirty="0"/>
              <a:t>. (Levítico 19:34; Hechos 28:30-31)</a:t>
            </a:r>
          </a:p>
          <a:p>
            <a:pPr marL="914400" indent="-914400">
              <a:buFont typeface="+mj-lt"/>
              <a:buAutoNum type="arabicPeriod"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953385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484729-5D6D-9F9D-3274-98320B59B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lide Title">
            <a:extLst>
              <a:ext uri="{FF2B5EF4-FFF2-40B4-BE49-F238E27FC236}">
                <a16:creationId xmlns:a16="http://schemas.microsoft.com/office/drawing/2014/main" id="{E8657AB3-FC1B-4116-4570-B6FE3B61DFA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633290"/>
            <a:ext cx="21971000" cy="1583027"/>
          </a:xfrm>
          <a:prstGeom prst="rect">
            <a:avLst/>
          </a:prstGeom>
        </p:spPr>
        <p:txBody>
          <a:bodyPr/>
          <a:lstStyle/>
          <a:p>
            <a:r>
              <a:rPr lang="es-ES_tradnl" dirty="0"/>
              <a:t>6 métodos</a:t>
            </a:r>
          </a:p>
        </p:txBody>
      </p:sp>
      <p:sp>
        <p:nvSpPr>
          <p:cNvPr id="164" name="Slide Subtitle">
            <a:extLst>
              <a:ext uri="{FF2B5EF4-FFF2-40B4-BE49-F238E27FC236}">
                <a16:creationId xmlns:a16="http://schemas.microsoft.com/office/drawing/2014/main" id="{F163F490-EC6D-6CD0-0CA4-424F7D528593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ES_tradnl" dirty="0">
                <a:latin typeface="+mn-ea"/>
                <a:ea typeface="+mn-ea"/>
              </a:rPr>
              <a:t>Para</a:t>
            </a:r>
            <a:r>
              <a:rPr lang="es-ES_tradnl" dirty="0"/>
              <a:t> </a:t>
            </a:r>
            <a:r>
              <a:rPr lang="es-ES_tradnl" b="1" dirty="0">
                <a:latin typeface="+mj-ea"/>
                <a:ea typeface="+mj-ea"/>
              </a:rPr>
              <a:t>influir </a:t>
            </a:r>
            <a:r>
              <a:rPr lang="es-ES_tradnl" dirty="0"/>
              <a:t>en tu CIUDAD</a:t>
            </a:r>
            <a:endParaRPr lang="es-ES_tradnl" b="1" dirty="0">
              <a:latin typeface="+mj-ea"/>
              <a:ea typeface="+mj-ea"/>
            </a:endParaRPr>
          </a:p>
        </p:txBody>
      </p:sp>
      <p:sp>
        <p:nvSpPr>
          <p:cNvPr id="165" name="Slide bullet text">
            <a:extLst>
              <a:ext uri="{FF2B5EF4-FFF2-40B4-BE49-F238E27FC236}">
                <a16:creationId xmlns:a16="http://schemas.microsoft.com/office/drawing/2014/main" id="{62287204-3BEC-01AA-A291-636BFDB1EAA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500" y="3845659"/>
            <a:ext cx="21971000" cy="953345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914400" indent="-914400">
              <a:buFont typeface="+mj-lt"/>
              <a:buAutoNum type="arabicPeriod"/>
            </a:pPr>
            <a:endParaRPr lang="es-ES_tradnl" sz="5300" dirty="0"/>
          </a:p>
          <a:p>
            <a:pPr marL="914400" indent="-914400">
              <a:buFont typeface="+mj-lt"/>
              <a:buAutoNum type="arabicPeriod"/>
            </a:pPr>
            <a:r>
              <a:rPr lang="es-ES_tradnl" dirty="0"/>
              <a:t>Véase a si mismo y a su iglesia como </a:t>
            </a:r>
            <a:r>
              <a:rPr lang="es-ES_tradnl" b="1" dirty="0">
                <a:solidFill>
                  <a:schemeClr val="bg1"/>
                </a:solidFill>
                <a:latin typeface="+mj-ea"/>
                <a:ea typeface="+mj-ea"/>
              </a:rPr>
              <a:t>misioneros</a:t>
            </a:r>
            <a:r>
              <a:rPr lang="es-ES_tradnl" dirty="0"/>
              <a:t> donde este. (Hechos 1:8) </a:t>
            </a:r>
          </a:p>
          <a:p>
            <a:pPr marL="914400" indent="-914400">
              <a:buFont typeface="+mj-lt"/>
              <a:buAutoNum type="arabicPeriod"/>
            </a:pPr>
            <a:r>
              <a:rPr lang="es-ES_tradnl" dirty="0"/>
              <a:t>Exalte a Cristo como iglesia </a:t>
            </a:r>
            <a:r>
              <a:rPr lang="es-ES_tradnl" dirty="0">
                <a:latin typeface="+mj-ea"/>
                <a:ea typeface="+mj-ea"/>
              </a:rPr>
              <a:t>los domingos</a:t>
            </a:r>
            <a:r>
              <a:rPr lang="es-ES_tradnl" dirty="0"/>
              <a:t>. (Hechos 2:44-47)</a:t>
            </a:r>
          </a:p>
          <a:p>
            <a:pPr marL="914400" indent="-914400">
              <a:buFont typeface="+mj-lt"/>
              <a:buAutoNum type="arabicPeriod"/>
            </a:pPr>
            <a:r>
              <a:rPr lang="es-ES_tradnl" dirty="0"/>
              <a:t>Practique la </a:t>
            </a:r>
            <a:r>
              <a:rPr lang="es-ES_tradnl" dirty="0">
                <a:latin typeface="+mj-ea"/>
                <a:ea typeface="+mj-ea"/>
              </a:rPr>
              <a:t>hospitalidad</a:t>
            </a:r>
            <a:r>
              <a:rPr lang="es-ES_tradnl" dirty="0"/>
              <a:t>. (Levítico 19:34; Hechos 28:30-31)</a:t>
            </a:r>
          </a:p>
          <a:p>
            <a:pPr marL="914400" indent="-914400">
              <a:buFont typeface="+mj-lt"/>
              <a:buAutoNum type="arabicPeriod"/>
            </a:pPr>
            <a:r>
              <a:rPr lang="es-ES_tradnl" dirty="0"/>
              <a:t>Estudie su </a:t>
            </a:r>
            <a:r>
              <a:rPr lang="es-ES_tradnl" dirty="0">
                <a:latin typeface="+mj-ea"/>
                <a:ea typeface="+mj-ea"/>
              </a:rPr>
              <a:t>comunidad</a:t>
            </a:r>
            <a:r>
              <a:rPr lang="es-ES_tradnl" dirty="0"/>
              <a:t>. (Hechos 17:22-23)</a:t>
            </a:r>
          </a:p>
          <a:p>
            <a:pPr lvl="3">
              <a:buFont typeface="Wingdings" pitchFamily="2" charset="2"/>
              <a:buChar char="ü"/>
            </a:pPr>
            <a:r>
              <a:rPr lang="es-ES_tradnl" dirty="0"/>
              <a:t>Tómese un cafecito con alguien de la comunidad.</a:t>
            </a:r>
          </a:p>
          <a:p>
            <a:pPr lvl="3">
              <a:buFont typeface="Wingdings" pitchFamily="2" charset="2"/>
              <a:buChar char="ü"/>
            </a:pPr>
            <a:r>
              <a:rPr lang="es-ES_tradnl" dirty="0"/>
              <a:t>Visite y adopte una escuela en su comunidad.</a:t>
            </a:r>
          </a:p>
          <a:p>
            <a:pPr lvl="3">
              <a:buFont typeface="Wingdings" pitchFamily="2" charset="2"/>
              <a:buChar char="ü"/>
            </a:pPr>
            <a:r>
              <a:rPr lang="es-ES_tradnl" dirty="0"/>
              <a:t>Busque entender el arte y la música de su comunidad.</a:t>
            </a:r>
          </a:p>
          <a:p>
            <a:pPr lvl="2">
              <a:buFont typeface="Wingdings" pitchFamily="2" charset="2"/>
              <a:buChar char="ü"/>
            </a:pPr>
            <a:endParaRPr lang="es-ES_tradnl" i="1" dirty="0"/>
          </a:p>
          <a:p>
            <a:pPr lvl="2">
              <a:buFont typeface="Wingdings" pitchFamily="2" charset="2"/>
              <a:buChar char="ü"/>
            </a:pPr>
            <a:endParaRPr lang="es-ES_tradnl" i="1" dirty="0"/>
          </a:p>
          <a:p>
            <a:pPr marL="914400" indent="-914400">
              <a:buFont typeface="+mj-lt"/>
              <a:buAutoNum type="arabicPeriod"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42669615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944FDC-C509-D6D0-D518-8A2A67BB06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lide Title">
            <a:extLst>
              <a:ext uri="{FF2B5EF4-FFF2-40B4-BE49-F238E27FC236}">
                <a16:creationId xmlns:a16="http://schemas.microsoft.com/office/drawing/2014/main" id="{072D87FB-1EB1-BAEF-E93D-2732421F1CB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633290"/>
            <a:ext cx="21971000" cy="1583027"/>
          </a:xfrm>
          <a:prstGeom prst="rect">
            <a:avLst/>
          </a:prstGeom>
        </p:spPr>
        <p:txBody>
          <a:bodyPr/>
          <a:lstStyle/>
          <a:p>
            <a:r>
              <a:rPr lang="es-ES_tradnl" dirty="0"/>
              <a:t>6 métodos</a:t>
            </a:r>
          </a:p>
        </p:txBody>
      </p:sp>
      <p:sp>
        <p:nvSpPr>
          <p:cNvPr id="164" name="Slide Subtitle">
            <a:extLst>
              <a:ext uri="{FF2B5EF4-FFF2-40B4-BE49-F238E27FC236}">
                <a16:creationId xmlns:a16="http://schemas.microsoft.com/office/drawing/2014/main" id="{3ED15B16-5754-5AF3-4DBE-7F38649EC318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ES_tradnl" dirty="0">
                <a:latin typeface="+mn-ea"/>
                <a:ea typeface="+mn-ea"/>
              </a:rPr>
              <a:t>Para</a:t>
            </a:r>
            <a:r>
              <a:rPr lang="es-ES_tradnl" dirty="0"/>
              <a:t> </a:t>
            </a:r>
            <a:r>
              <a:rPr lang="es-ES_tradnl" b="1" dirty="0">
                <a:latin typeface="+mj-ea"/>
                <a:ea typeface="+mj-ea"/>
              </a:rPr>
              <a:t>influir </a:t>
            </a:r>
            <a:r>
              <a:rPr lang="es-ES_tradnl" dirty="0"/>
              <a:t>en tu CIUDAD</a:t>
            </a:r>
            <a:endParaRPr lang="es-ES_tradnl" b="1" dirty="0">
              <a:latin typeface="+mj-ea"/>
              <a:ea typeface="+mj-ea"/>
            </a:endParaRPr>
          </a:p>
        </p:txBody>
      </p:sp>
      <p:sp>
        <p:nvSpPr>
          <p:cNvPr id="165" name="Slide bullet text">
            <a:extLst>
              <a:ext uri="{FF2B5EF4-FFF2-40B4-BE49-F238E27FC236}">
                <a16:creationId xmlns:a16="http://schemas.microsoft.com/office/drawing/2014/main" id="{60D90805-F0BC-39C3-7052-2563A4C4AFA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500" y="3845659"/>
            <a:ext cx="21971000" cy="967783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914400" indent="-914400">
              <a:buFont typeface="+mj-lt"/>
              <a:buAutoNum type="arabicPeriod"/>
            </a:pPr>
            <a:endParaRPr lang="es-ES_tradnl" sz="5400" dirty="0"/>
          </a:p>
          <a:p>
            <a:pPr marL="914400" indent="-914400">
              <a:buFont typeface="+mj-lt"/>
              <a:buAutoNum type="arabicPeriod"/>
            </a:pPr>
            <a:r>
              <a:rPr lang="es-ES_tradnl" dirty="0"/>
              <a:t>Véase a si mismo y a su iglesia como </a:t>
            </a:r>
            <a:r>
              <a:rPr lang="es-ES_tradnl" b="1" dirty="0">
                <a:solidFill>
                  <a:schemeClr val="bg1"/>
                </a:solidFill>
                <a:latin typeface="+mj-ea"/>
                <a:ea typeface="+mj-ea"/>
              </a:rPr>
              <a:t>misioneros</a:t>
            </a:r>
            <a:r>
              <a:rPr lang="es-ES_tradnl" dirty="0"/>
              <a:t> donde este. (Hechos 1:8) </a:t>
            </a:r>
          </a:p>
          <a:p>
            <a:pPr marL="914400" indent="-914400">
              <a:buFont typeface="+mj-lt"/>
              <a:buAutoNum type="arabicPeriod"/>
            </a:pPr>
            <a:r>
              <a:rPr lang="es-ES_tradnl" dirty="0"/>
              <a:t>Exalte a Cristo como iglesia </a:t>
            </a:r>
            <a:r>
              <a:rPr lang="es-ES_tradnl" dirty="0">
                <a:latin typeface="+mj-ea"/>
                <a:ea typeface="+mj-ea"/>
              </a:rPr>
              <a:t>los domingos</a:t>
            </a:r>
            <a:r>
              <a:rPr lang="es-ES_tradnl" dirty="0"/>
              <a:t>. (Hechos 2:44-47)</a:t>
            </a:r>
          </a:p>
          <a:p>
            <a:pPr marL="914400" indent="-914400">
              <a:buFont typeface="+mj-lt"/>
              <a:buAutoNum type="arabicPeriod"/>
            </a:pPr>
            <a:r>
              <a:rPr lang="es-ES_tradnl" dirty="0"/>
              <a:t>Practique la </a:t>
            </a:r>
            <a:r>
              <a:rPr lang="es-ES_tradnl" dirty="0">
                <a:latin typeface="+mj-ea"/>
                <a:ea typeface="+mj-ea"/>
              </a:rPr>
              <a:t>hospitalidad</a:t>
            </a:r>
            <a:r>
              <a:rPr lang="es-ES_tradnl" dirty="0"/>
              <a:t>. (Levítico 19:34; Hechos 28:30-31)</a:t>
            </a:r>
          </a:p>
          <a:p>
            <a:pPr marL="914400" indent="-914400">
              <a:buFont typeface="+mj-lt"/>
              <a:buAutoNum type="arabicPeriod"/>
            </a:pPr>
            <a:r>
              <a:rPr lang="es-ES_tradnl" dirty="0"/>
              <a:t>Estudie su </a:t>
            </a:r>
            <a:r>
              <a:rPr lang="es-ES_tradnl" dirty="0">
                <a:latin typeface="+mj-ea"/>
                <a:ea typeface="+mj-ea"/>
              </a:rPr>
              <a:t>comunidad</a:t>
            </a:r>
            <a:r>
              <a:rPr lang="es-ES_tradnl" dirty="0"/>
              <a:t>. (Hechos 17:22-23) </a:t>
            </a:r>
          </a:p>
          <a:p>
            <a:pPr marL="914400" indent="-914400">
              <a:buFont typeface="+mj-lt"/>
              <a:buAutoNum type="arabicPeriod"/>
            </a:pPr>
            <a:r>
              <a:rPr lang="es-ES_tradnl" dirty="0"/>
              <a:t>Use la narrativa bíblica para compartir </a:t>
            </a:r>
            <a:r>
              <a:rPr lang="es-ES_tradnl" dirty="0">
                <a:latin typeface="+mj-ea"/>
                <a:ea typeface="+mj-ea"/>
              </a:rPr>
              <a:t>el evangelio</a:t>
            </a:r>
            <a:r>
              <a:rPr lang="es-ES_tradnl" dirty="0"/>
              <a:t>. (Lucas 24:27)</a:t>
            </a:r>
          </a:p>
          <a:p>
            <a:pPr lvl="4">
              <a:buFont typeface="Wingdings" pitchFamily="2" charset="2"/>
              <a:buChar char="ü"/>
            </a:pPr>
            <a:r>
              <a:rPr lang="es-ES_tradnl" i="1" dirty="0"/>
              <a:t>¿Qué está mal con el mundo?</a:t>
            </a:r>
          </a:p>
          <a:p>
            <a:pPr lvl="4">
              <a:buFont typeface="Wingdings" pitchFamily="2" charset="2"/>
              <a:buChar char="ü"/>
            </a:pPr>
            <a:r>
              <a:rPr lang="es-ES_tradnl" i="1" dirty="0"/>
              <a:t>¿Qué o quién lo arreglará?</a:t>
            </a:r>
          </a:p>
          <a:p>
            <a:pPr marL="914400" indent="-914400">
              <a:buFont typeface="+mj-lt"/>
              <a:buAutoNum type="arabicPeriod"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16035353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62EA05-6739-0759-B94B-E1CD92B4A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lide Title">
            <a:extLst>
              <a:ext uri="{FF2B5EF4-FFF2-40B4-BE49-F238E27FC236}">
                <a16:creationId xmlns:a16="http://schemas.microsoft.com/office/drawing/2014/main" id="{98C1F90E-8130-E6DD-DBAE-C071D56C1E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633290"/>
            <a:ext cx="21971000" cy="1583027"/>
          </a:xfrm>
          <a:prstGeom prst="rect">
            <a:avLst/>
          </a:prstGeom>
        </p:spPr>
        <p:txBody>
          <a:bodyPr/>
          <a:lstStyle/>
          <a:p>
            <a:r>
              <a:rPr lang="es-ES_tradnl" dirty="0"/>
              <a:t>6 métodos</a:t>
            </a:r>
          </a:p>
        </p:txBody>
      </p:sp>
      <p:sp>
        <p:nvSpPr>
          <p:cNvPr id="164" name="Slide Subtitle">
            <a:extLst>
              <a:ext uri="{FF2B5EF4-FFF2-40B4-BE49-F238E27FC236}">
                <a16:creationId xmlns:a16="http://schemas.microsoft.com/office/drawing/2014/main" id="{25514C3D-B400-C2FB-F742-D07B5FCAF72A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ES_tradnl" dirty="0">
                <a:latin typeface="+mn-ea"/>
                <a:ea typeface="+mn-ea"/>
              </a:rPr>
              <a:t>Para</a:t>
            </a:r>
            <a:r>
              <a:rPr lang="es-ES_tradnl" dirty="0"/>
              <a:t> </a:t>
            </a:r>
            <a:r>
              <a:rPr lang="es-ES_tradnl" b="1" dirty="0">
                <a:latin typeface="+mj-ea"/>
                <a:ea typeface="+mj-ea"/>
              </a:rPr>
              <a:t>influir </a:t>
            </a:r>
            <a:r>
              <a:rPr lang="es-ES_tradnl" dirty="0"/>
              <a:t>en tu CIUDAD</a:t>
            </a:r>
            <a:endParaRPr lang="es-ES_tradnl" b="1" dirty="0">
              <a:latin typeface="+mj-ea"/>
              <a:ea typeface="+mj-ea"/>
            </a:endParaRPr>
          </a:p>
        </p:txBody>
      </p:sp>
      <p:sp>
        <p:nvSpPr>
          <p:cNvPr id="165" name="Slide bullet text">
            <a:extLst>
              <a:ext uri="{FF2B5EF4-FFF2-40B4-BE49-F238E27FC236}">
                <a16:creationId xmlns:a16="http://schemas.microsoft.com/office/drawing/2014/main" id="{AD4990BC-B004-9EFB-1576-229B1A90B70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914400" indent="-914400">
              <a:buFont typeface="+mj-lt"/>
              <a:buAutoNum type="arabicPeriod"/>
            </a:pPr>
            <a:endParaRPr lang="es-ES_tradnl" sz="5300" dirty="0"/>
          </a:p>
          <a:p>
            <a:pPr marL="914400" indent="-914400">
              <a:buFont typeface="+mj-lt"/>
              <a:buAutoNum type="arabicPeriod"/>
            </a:pPr>
            <a:r>
              <a:rPr lang="es-ES_tradnl" dirty="0"/>
              <a:t>Véase a si mismo y a su iglesia como </a:t>
            </a:r>
            <a:r>
              <a:rPr lang="es-ES_tradnl" b="1" dirty="0">
                <a:solidFill>
                  <a:schemeClr val="bg1"/>
                </a:solidFill>
                <a:latin typeface="+mj-ea"/>
                <a:ea typeface="+mj-ea"/>
              </a:rPr>
              <a:t>misioneros</a:t>
            </a:r>
            <a:r>
              <a:rPr lang="es-ES_tradnl" dirty="0"/>
              <a:t> donde este. (Hechos 1:8) </a:t>
            </a:r>
          </a:p>
          <a:p>
            <a:pPr marL="914400" indent="-914400">
              <a:buFont typeface="+mj-lt"/>
              <a:buAutoNum type="arabicPeriod"/>
            </a:pPr>
            <a:r>
              <a:rPr lang="es-ES_tradnl" dirty="0"/>
              <a:t>Exalte a Cristo como iglesia </a:t>
            </a:r>
            <a:r>
              <a:rPr lang="es-ES_tradnl" dirty="0">
                <a:latin typeface="+mj-ea"/>
                <a:ea typeface="+mj-ea"/>
              </a:rPr>
              <a:t>los domingos</a:t>
            </a:r>
            <a:r>
              <a:rPr lang="es-ES_tradnl" dirty="0"/>
              <a:t>. (Hechos 2:44-47)</a:t>
            </a:r>
          </a:p>
          <a:p>
            <a:pPr marL="914400" indent="-914400">
              <a:buFont typeface="+mj-lt"/>
              <a:buAutoNum type="arabicPeriod"/>
            </a:pPr>
            <a:r>
              <a:rPr lang="es-ES_tradnl" dirty="0"/>
              <a:t>Practique la </a:t>
            </a:r>
            <a:r>
              <a:rPr lang="es-ES_tradnl" dirty="0">
                <a:latin typeface="+mj-ea"/>
                <a:ea typeface="+mj-ea"/>
              </a:rPr>
              <a:t>hospitalidad</a:t>
            </a:r>
            <a:r>
              <a:rPr lang="es-ES_tradnl" dirty="0"/>
              <a:t>. (Levítico 19:34; Hechos 28:30-31)</a:t>
            </a:r>
          </a:p>
          <a:p>
            <a:pPr marL="914400" indent="-914400">
              <a:buFont typeface="+mj-lt"/>
              <a:buAutoNum type="arabicPeriod"/>
            </a:pPr>
            <a:r>
              <a:rPr lang="es-ES_tradnl" dirty="0"/>
              <a:t>Estudie su </a:t>
            </a:r>
            <a:r>
              <a:rPr lang="es-ES_tradnl" dirty="0">
                <a:latin typeface="+mj-ea"/>
                <a:ea typeface="+mj-ea"/>
              </a:rPr>
              <a:t>comunidad</a:t>
            </a:r>
            <a:r>
              <a:rPr lang="es-ES_tradnl" dirty="0"/>
              <a:t>. (Hechos 17:22-23) </a:t>
            </a:r>
          </a:p>
          <a:p>
            <a:pPr marL="914400" indent="-914400">
              <a:buFont typeface="+mj-lt"/>
              <a:buAutoNum type="arabicPeriod"/>
            </a:pPr>
            <a:r>
              <a:rPr lang="es-ES_tradnl" dirty="0"/>
              <a:t>Use la narrativa bíblica para compartir </a:t>
            </a:r>
            <a:r>
              <a:rPr lang="es-ES_tradnl" dirty="0">
                <a:latin typeface="+mj-ea"/>
                <a:ea typeface="+mj-ea"/>
              </a:rPr>
              <a:t>el evangelio</a:t>
            </a:r>
            <a:r>
              <a:rPr lang="es-ES_tradnl" dirty="0"/>
              <a:t>. (Lucas 24:27) </a:t>
            </a:r>
          </a:p>
          <a:p>
            <a:pPr marL="914400" indent="-914400">
              <a:buFont typeface="+mj-lt"/>
              <a:buAutoNum type="arabicPeriod"/>
            </a:pPr>
            <a:r>
              <a:rPr lang="es-ES_tradnl" dirty="0"/>
              <a:t>Utilice los </a:t>
            </a:r>
            <a:r>
              <a:rPr lang="es-ES_tradnl" dirty="0">
                <a:latin typeface="+mj-ea"/>
                <a:ea typeface="+mj-ea"/>
              </a:rPr>
              <a:t>recursos</a:t>
            </a:r>
            <a:r>
              <a:rPr lang="es-ES_tradnl" dirty="0"/>
              <a:t> que Dios le ha puesto a su alcance.</a:t>
            </a:r>
          </a:p>
          <a:p>
            <a:pPr marL="914400" indent="-914400">
              <a:buFont typeface="+mj-lt"/>
              <a:buAutoNum type="arabicPeriod"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70576851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100%"/>
          <p:cNvSpPr txBox="1">
            <a:spLocks noGrp="1"/>
          </p:cNvSpPr>
          <p:nvPr>
            <p:ph type="body" idx="1"/>
          </p:nvPr>
        </p:nvSpPr>
        <p:spPr>
          <a:xfrm>
            <a:off x="1206500" y="360947"/>
            <a:ext cx="21971000" cy="5187296"/>
          </a:xfrm>
          <a:prstGeom prst="rect">
            <a:avLst/>
          </a:prstGeom>
        </p:spPr>
        <p:txBody>
          <a:bodyPr/>
          <a:lstStyle/>
          <a:p>
            <a:r>
              <a:rPr lang="es-ES_tradnl" dirty="0"/>
              <a:t>Recursos</a:t>
            </a:r>
          </a:p>
        </p:txBody>
      </p:sp>
      <p:sp>
        <p:nvSpPr>
          <p:cNvPr id="172" name="Fact information"/>
          <p:cNvSpPr txBox="1">
            <a:spLocks noGrp="1"/>
          </p:cNvSpPr>
          <p:nvPr>
            <p:ph type="body" idx="21"/>
          </p:nvPr>
        </p:nvSpPr>
        <p:spPr>
          <a:xfrm>
            <a:off x="1206500" y="5909190"/>
            <a:ext cx="21971000" cy="709863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6000" dirty="0"/>
              <a:t>send relief</a:t>
            </a:r>
            <a:br>
              <a:rPr lang="en-US" dirty="0">
                <a:latin typeface="+mj-ea"/>
                <a:ea typeface="+mj-ea"/>
              </a:rPr>
            </a:br>
            <a:r>
              <a:rPr lang="en-US" sz="4000" dirty="0">
                <a:solidFill>
                  <a:schemeClr val="bg1"/>
                </a:solidFill>
              </a:rPr>
              <a:t>sendrelief.org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6000" dirty="0"/>
              <a:t>CARE PORTAL</a:t>
            </a:r>
            <a:br>
              <a:rPr lang="en-US" dirty="0">
                <a:latin typeface="+mn-lt"/>
              </a:rPr>
            </a:br>
            <a:r>
              <a:rPr lang="en-US" sz="3800" dirty="0">
                <a:solidFill>
                  <a:schemeClr val="bg1"/>
                </a:solidFill>
              </a:rPr>
              <a:t>careportal.org</a:t>
            </a:r>
            <a:endParaRPr lang="en-US" sz="3800" dirty="0"/>
          </a:p>
          <a:p>
            <a:endParaRPr lang="en-US" dirty="0"/>
          </a:p>
          <a:p>
            <a:endParaRPr lang="en-US" dirty="0"/>
          </a:p>
          <a:p>
            <a:r>
              <a:rPr lang="en-US" sz="6000" dirty="0"/>
              <a:t>NAMB Demographics</a:t>
            </a:r>
            <a:br>
              <a:rPr lang="en-US" dirty="0"/>
            </a:br>
            <a:r>
              <a:rPr lang="es-E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namb.net/contact/demographics-request/</a:t>
            </a:r>
            <a:b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  <a:p>
            <a:endParaRPr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B796A-C3A6-E53C-D447-31A01DB2E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resentation Title">
            <a:extLst>
              <a:ext uri="{FF2B5EF4-FFF2-40B4-BE49-F238E27FC236}">
                <a16:creationId xmlns:a16="http://schemas.microsoft.com/office/drawing/2014/main" id="{74DD4766-97A8-DAD2-8539-9345AF709B1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ES_tradnl" dirty="0"/>
              <a:t>Influye </a:t>
            </a:r>
            <a:br>
              <a:rPr lang="es-ES_tradnl" dirty="0"/>
            </a:br>
            <a:r>
              <a:rPr lang="es-ES_tradnl" dirty="0"/>
              <a:t>en tu ciudad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C0B34-4768-0A6A-5534-8C4D3235C8D6}"/>
              </a:ext>
            </a:extLst>
          </p:cNvPr>
          <p:cNvSpPr txBox="1"/>
          <p:nvPr/>
        </p:nvSpPr>
        <p:spPr>
          <a:xfrm>
            <a:off x="1206496" y="8232109"/>
            <a:ext cx="12200020" cy="10008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s-ES_tradnl" sz="7200" dirty="0">
                <a:solidFill>
                  <a:srgbClr val="57BEF3"/>
                </a:solidFill>
              </a:rPr>
              <a:t>David </a:t>
            </a:r>
            <a:r>
              <a:rPr lang="es-ES_tradnl" sz="7200" dirty="0" err="1">
                <a:solidFill>
                  <a:srgbClr val="57BEF3"/>
                </a:solidFill>
              </a:rPr>
              <a:t>godoy</a:t>
            </a:r>
            <a:endParaRPr lang="es-ES_tradnl" sz="7200" dirty="0"/>
          </a:p>
        </p:txBody>
      </p:sp>
    </p:spTree>
    <p:extLst>
      <p:ext uri="{BB962C8B-B14F-4D97-AF65-F5344CB8AC3E}">
        <p14:creationId xmlns:p14="http://schemas.microsoft.com/office/powerpoint/2010/main" val="262063196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ection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74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s-ES_tradnl" dirty="0">
                <a:solidFill>
                  <a:srgbClr val="57BEF3"/>
                </a:solidFill>
              </a:rPr>
              <a:t>EJERCICIO</a:t>
            </a:r>
            <a:br>
              <a:rPr lang="es-ES_tradnl" dirty="0">
                <a:solidFill>
                  <a:srgbClr val="57BEF3"/>
                </a:solidFill>
              </a:rPr>
            </a:br>
            <a:br>
              <a:rPr lang="es-ES_tradnl" dirty="0"/>
            </a:br>
            <a:br>
              <a:rPr lang="es-ES_tradnl" sz="3600" dirty="0"/>
            </a:br>
            <a:r>
              <a:rPr lang="es-ES_tradnl" sz="6000" b="1" dirty="0">
                <a:latin typeface="Avenir Heavy" panose="02000503020000020003" pitchFamily="2" charset="0"/>
              </a:rPr>
              <a:t>¿Qué Razones tenemos como cristianos para influir </a:t>
            </a:r>
            <a:br>
              <a:rPr lang="es-ES_tradnl" sz="6000" b="1" dirty="0">
                <a:latin typeface="Avenir Heavy" panose="02000503020000020003" pitchFamily="2" charset="0"/>
              </a:rPr>
            </a:br>
            <a:r>
              <a:rPr lang="es-ES_tradnl" sz="6000" b="1" dirty="0">
                <a:latin typeface="Avenir Heavy" panose="02000503020000020003" pitchFamily="2" charset="0"/>
              </a:rPr>
              <a:t>en nuestra ciudad?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lide Title"/>
          <p:cNvSpPr txBox="1">
            <a:spLocks noGrp="1"/>
          </p:cNvSpPr>
          <p:nvPr>
            <p:ph type="title"/>
          </p:nvPr>
        </p:nvSpPr>
        <p:spPr>
          <a:xfrm>
            <a:off x="1206500" y="633290"/>
            <a:ext cx="21971000" cy="1583027"/>
          </a:xfrm>
          <a:prstGeom prst="rect">
            <a:avLst/>
          </a:prstGeom>
        </p:spPr>
        <p:txBody>
          <a:bodyPr/>
          <a:lstStyle/>
          <a:p>
            <a:r>
              <a:rPr lang="es-ES_tradnl" dirty="0"/>
              <a:t>Una teología</a:t>
            </a:r>
          </a:p>
        </p:txBody>
      </p:sp>
      <p:sp>
        <p:nvSpPr>
          <p:cNvPr id="164" name="Slide Subtitle"/>
          <p:cNvSpPr txBox="1">
            <a:spLocks noGrp="1"/>
          </p:cNvSpPr>
          <p:nvPr>
            <p:ph type="body" idx="21"/>
          </p:nvPr>
        </p:nvSpPr>
        <p:spPr>
          <a:xfrm>
            <a:off x="1206500" y="2681021"/>
            <a:ext cx="21971000" cy="2516621"/>
          </a:xfrm>
          <a:prstGeom prst="rect">
            <a:avLst/>
          </a:prstGeom>
        </p:spPr>
        <p:txBody>
          <a:bodyPr/>
          <a:lstStyle/>
          <a:p>
            <a:br>
              <a:rPr lang="en-US" sz="5500" dirty="0"/>
            </a:br>
            <a:r>
              <a:rPr lang="en-US" sz="5500" dirty="0"/>
              <a:t>La Encarnacion de </a:t>
            </a:r>
            <a:r>
              <a:rPr lang="en-US" sz="5500" dirty="0">
                <a:latin typeface="+mn-ea"/>
                <a:ea typeface="+mn-ea"/>
              </a:rPr>
              <a:t>Cristo</a:t>
            </a:r>
            <a:r>
              <a:rPr lang="en-US" sz="5500" dirty="0"/>
              <a:t>.</a:t>
            </a:r>
            <a:endParaRPr sz="5500" dirty="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cripture text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ES_tradnl" dirty="0"/>
              <a:t>“En el principio ya existía el Verbo, y el Verbo estaba con Dios, y el Verbo era Dios.”</a:t>
            </a:r>
          </a:p>
        </p:txBody>
      </p:sp>
      <p:sp>
        <p:nvSpPr>
          <p:cNvPr id="161" name="Scripture referenc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Juan 1:1 (NBLA)</a:t>
            </a:r>
            <a:endParaRPr dirty="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FF9EB8-014E-999A-950C-9FE05DC8C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cripture text">
            <a:extLst>
              <a:ext uri="{FF2B5EF4-FFF2-40B4-BE49-F238E27FC236}">
                <a16:creationId xmlns:a16="http://schemas.microsoft.com/office/drawing/2014/main" id="{99217C95-6E6E-E045-B234-F2D065D8C530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ES_tradnl" dirty="0"/>
              <a:t>“El Verbo se hizo carne, y habitó entre nosotros, y vimos Su gloria, gloria como del unigénito del Padre, lleno de gracia y de verdad.”</a:t>
            </a:r>
          </a:p>
        </p:txBody>
      </p:sp>
      <p:sp>
        <p:nvSpPr>
          <p:cNvPr id="161" name="Scripture reference">
            <a:extLst>
              <a:ext uri="{FF2B5EF4-FFF2-40B4-BE49-F238E27FC236}">
                <a16:creationId xmlns:a16="http://schemas.microsoft.com/office/drawing/2014/main" id="{4601DAF2-08B9-2021-128E-E496C67E3A84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Juan 1:14 (NBLA)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848909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898791-6E1D-6F10-BF77-07D0E62C32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lide Title">
            <a:extLst>
              <a:ext uri="{FF2B5EF4-FFF2-40B4-BE49-F238E27FC236}">
                <a16:creationId xmlns:a16="http://schemas.microsoft.com/office/drawing/2014/main" id="{56712F6C-9AAE-D6A9-1D55-F46685137E1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633290"/>
            <a:ext cx="21971000" cy="1583027"/>
          </a:xfrm>
          <a:prstGeom prst="rect">
            <a:avLst/>
          </a:prstGeom>
        </p:spPr>
        <p:txBody>
          <a:bodyPr/>
          <a:lstStyle/>
          <a:p>
            <a:r>
              <a:rPr lang="es-ES_tradnl" dirty="0"/>
              <a:t>Una teología</a:t>
            </a:r>
          </a:p>
        </p:txBody>
      </p:sp>
      <p:sp>
        <p:nvSpPr>
          <p:cNvPr id="164" name="Slide Subtitle">
            <a:extLst>
              <a:ext uri="{FF2B5EF4-FFF2-40B4-BE49-F238E27FC236}">
                <a16:creationId xmlns:a16="http://schemas.microsoft.com/office/drawing/2014/main" id="{C2C5E060-2EFF-A0FC-EF96-B81F172923E9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xfrm>
            <a:off x="1206500" y="2681021"/>
            <a:ext cx="21971000" cy="5452326"/>
          </a:xfrm>
          <a:prstGeom prst="rect">
            <a:avLst/>
          </a:prstGeom>
        </p:spPr>
        <p:txBody>
          <a:bodyPr/>
          <a:lstStyle/>
          <a:p>
            <a:br>
              <a:rPr lang="en-US" sz="5500" dirty="0"/>
            </a:br>
            <a:r>
              <a:rPr lang="en-US" sz="5500" dirty="0"/>
              <a:t>La Encarnacion de </a:t>
            </a:r>
            <a:r>
              <a:rPr lang="en-US" sz="5500" dirty="0">
                <a:latin typeface="+mj-ea"/>
                <a:ea typeface="+mj-ea"/>
              </a:rPr>
              <a:t>Cristo</a:t>
            </a:r>
            <a:r>
              <a:rPr lang="en-US" sz="5500" dirty="0"/>
              <a:t>.</a:t>
            </a:r>
          </a:p>
          <a:p>
            <a:endParaRPr lang="en-US" sz="5500" dirty="0"/>
          </a:p>
          <a:p>
            <a:br>
              <a:rPr lang="es-ES_tradnl" sz="5500" dirty="0"/>
            </a:br>
            <a:r>
              <a:rPr lang="es-ES_tradnl" sz="5500" dirty="0"/>
              <a:t>La naturaleza y el propósito de la </a:t>
            </a:r>
            <a:r>
              <a:rPr lang="es-ES_tradnl" sz="5500" dirty="0">
                <a:latin typeface="+mj-ea"/>
                <a:ea typeface="+mj-ea"/>
              </a:rPr>
              <a:t>Iglesia</a:t>
            </a:r>
            <a:r>
              <a:rPr lang="es-ES_tradnl" sz="5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692700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E73F5C-2026-4377-971E-3721BC1967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cripture text">
            <a:extLst>
              <a:ext uri="{FF2B5EF4-FFF2-40B4-BE49-F238E27FC236}">
                <a16:creationId xmlns:a16="http://schemas.microsoft.com/office/drawing/2014/main" id="{1999D503-A01A-892F-3114-DC73FB6E0EDF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ES_tradnl" dirty="0"/>
              <a:t>Jesús les dijo otra vez: </a:t>
            </a:r>
            <a:r>
              <a:rPr lang="es-ES_tradnl" b="0" i="0" dirty="0">
                <a:solidFill>
                  <a:schemeClr val="bg1"/>
                </a:solidFill>
                <a:effectLst/>
                <a:latin typeface="system-ui"/>
              </a:rPr>
              <a:t>«Paz a ustedes</a:t>
            </a:r>
            <a:r>
              <a:rPr lang="es-ES_tradnl" dirty="0">
                <a:solidFill>
                  <a:schemeClr val="bg1"/>
                </a:solidFill>
                <a:latin typeface="system-ui"/>
              </a:rPr>
              <a:t>; co</a:t>
            </a:r>
            <a:r>
              <a:rPr lang="es-ES_tradnl" dirty="0"/>
              <a:t>mo el Padre me ha enviado, así también yo los envió</a:t>
            </a:r>
            <a:r>
              <a:rPr lang="en-US" b="0" i="0" dirty="0">
                <a:solidFill>
                  <a:schemeClr val="bg1"/>
                </a:solidFill>
                <a:effectLst/>
                <a:latin typeface="system-ui"/>
              </a:rPr>
              <a:t>».</a:t>
            </a:r>
            <a:endParaRPr lang="es-ES_tradnl" dirty="0"/>
          </a:p>
        </p:txBody>
      </p:sp>
      <p:sp>
        <p:nvSpPr>
          <p:cNvPr id="161" name="Scripture reference">
            <a:extLst>
              <a:ext uri="{FF2B5EF4-FFF2-40B4-BE49-F238E27FC236}">
                <a16:creationId xmlns:a16="http://schemas.microsoft.com/office/drawing/2014/main" id="{42CDB6C0-177B-D281-4487-1FA38F21CE03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Juan 20:21 (NBLA)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9531672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09DD50-08F3-44FE-DC12-FCA2B6F5E8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tatement">
            <a:extLst>
              <a:ext uri="{FF2B5EF4-FFF2-40B4-BE49-F238E27FC236}">
                <a16:creationId xmlns:a16="http://schemas.microsoft.com/office/drawing/2014/main" id="{ECA888DA-291D-EE6D-CAA2-B16D5E20639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ES_tradnl" dirty="0"/>
              <a:t>Adoramos a un Salvador </a:t>
            </a:r>
            <a:r>
              <a:rPr lang="es-ES_tradnl" dirty="0">
                <a:solidFill>
                  <a:schemeClr val="bg1"/>
                </a:solidFill>
              </a:rPr>
              <a:t>enviado</a:t>
            </a:r>
            <a:r>
              <a:rPr lang="es-ES_tradnl" dirty="0"/>
              <a:t>, </a:t>
            </a:r>
            <a:br>
              <a:rPr lang="es-ES_tradnl" dirty="0"/>
            </a:br>
            <a:r>
              <a:rPr lang="es-ES_tradnl" dirty="0"/>
              <a:t>por lo tanto, somos un pueblo </a:t>
            </a:r>
            <a:r>
              <a:rPr lang="es-ES_tradnl" dirty="0">
                <a:solidFill>
                  <a:schemeClr val="bg1"/>
                </a:solidFill>
              </a:rPr>
              <a:t>enviado</a:t>
            </a:r>
            <a:r>
              <a:rPr lang="es-ES_tradn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944211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FFFFFF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Avenir Black"/>
        <a:ea typeface="Avenir Black"/>
        <a:cs typeface="Avenir Black"/>
      </a:majorFont>
      <a:minorFont>
        <a:latin typeface="Avenir Black"/>
        <a:ea typeface="Avenir Black"/>
        <a:cs typeface="Avenir Black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100" b="0" i="0" u="none" strike="noStrike" cap="all" spc="1403" normalizeH="0" baseline="0">
            <a:ln>
              <a:noFill/>
            </a:ln>
            <a:solidFill>
              <a:srgbClr val="FFFFFF"/>
            </a:solidFill>
            <a:effectLst/>
            <a:uFillTx/>
            <a:latin typeface="MontserratRoman-Medium"/>
            <a:ea typeface="MontserratRoman-Medium"/>
            <a:cs typeface="MontserratRoman-Medium"/>
            <a:sym typeface="MontserratRoman-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Avenir Black"/>
        <a:ea typeface="Avenir Black"/>
        <a:cs typeface="Avenir Black"/>
      </a:majorFont>
      <a:minorFont>
        <a:latin typeface="Avenir Black"/>
        <a:ea typeface="Avenir Black"/>
        <a:cs typeface="Avenir Black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100" b="0" i="0" u="none" strike="noStrike" cap="all" spc="1403" normalizeH="0" baseline="0">
            <a:ln>
              <a:noFill/>
            </a:ln>
            <a:solidFill>
              <a:srgbClr val="FFFFFF"/>
            </a:solidFill>
            <a:effectLst/>
            <a:uFillTx/>
            <a:latin typeface="MontserratRoman-Medium"/>
            <a:ea typeface="MontserratRoman-Medium"/>
            <a:cs typeface="MontserratRoman-Medium"/>
            <a:sym typeface="MontserratRoman-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911B22092DF14788407F54130F16A7" ma:contentTypeVersion="15" ma:contentTypeDescription="Create a new document." ma:contentTypeScope="" ma:versionID="fa2d9d4891031011684bcd2c8181a903">
  <xsd:schema xmlns:xsd="http://www.w3.org/2001/XMLSchema" xmlns:xs="http://www.w3.org/2001/XMLSchema" xmlns:p="http://schemas.microsoft.com/office/2006/metadata/properties" xmlns:ns2="9e80fd68-4454-44db-ad50-b3cfd242bd40" xmlns:ns3="e097037c-2e28-404d-b3d1-4830d2f64064" targetNamespace="http://schemas.microsoft.com/office/2006/metadata/properties" ma:root="true" ma:fieldsID="25e4c393d536d7f7b1530df8a1d7849e" ns2:_="" ns3:_="">
    <xsd:import namespace="9e80fd68-4454-44db-ad50-b3cfd242bd40"/>
    <xsd:import namespace="e097037c-2e28-404d-b3d1-4830d2f640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80fd68-4454-44db-ad50-b3cfd242bd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ceeece08-28a2-4362-890a-528230c06b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97037c-2e28-404d-b3d1-4830d2f64064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eed7a591-6f7e-4dc9-b24c-3f9eb6a7057d}" ma:internalName="TaxCatchAll" ma:showField="CatchAllData" ma:web="e097037c-2e28-404d-b3d1-4830d2f640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e80fd68-4454-44db-ad50-b3cfd242bd40">
      <Terms xmlns="http://schemas.microsoft.com/office/infopath/2007/PartnerControls"/>
    </lcf76f155ced4ddcb4097134ff3c332f>
    <TaxCatchAll xmlns="e097037c-2e28-404d-b3d1-4830d2f6406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3D6983-E9AD-4EFA-982B-068B2173DD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80fd68-4454-44db-ad50-b3cfd242bd40"/>
    <ds:schemaRef ds:uri="e097037c-2e28-404d-b3d1-4830d2f640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129C1F2-23B9-4CCE-AC06-7FCF6B3C26DE}">
  <ds:schemaRefs>
    <ds:schemaRef ds:uri="http://schemas.microsoft.com/office/2006/metadata/properties"/>
    <ds:schemaRef ds:uri="http://schemas.microsoft.com/office/infopath/2007/PartnerControls"/>
    <ds:schemaRef ds:uri="b7b18062-71ef-4bc8-8573-60184d635236"/>
    <ds:schemaRef ds:uri="437cb193-19da-4ead-aad1-c13397854c5a"/>
    <ds:schemaRef ds:uri="9e80fd68-4454-44db-ad50-b3cfd242bd40"/>
    <ds:schemaRef ds:uri="e097037c-2e28-404d-b3d1-4830d2f64064"/>
  </ds:schemaRefs>
</ds:datastoreItem>
</file>

<file path=customXml/itemProps3.xml><?xml version="1.0" encoding="utf-8"?>
<ds:datastoreItem xmlns:ds="http://schemas.openxmlformats.org/officeDocument/2006/customXml" ds:itemID="{F7F1191E-3086-4D4C-B97F-86C6EECEF6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12629</TotalTime>
  <Words>673</Words>
  <Application>Microsoft Macintosh PowerPoint</Application>
  <PresentationFormat>Custom</PresentationFormat>
  <Paragraphs>84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Avenir Black</vt:lpstr>
      <vt:lpstr>Avenir Book</vt:lpstr>
      <vt:lpstr>Avenir Heavy</vt:lpstr>
      <vt:lpstr>Georgia</vt:lpstr>
      <vt:lpstr>Helvetica Neue</vt:lpstr>
      <vt:lpstr>Helvetica Neue Medium</vt:lpstr>
      <vt:lpstr>MontserratRoman-Medium</vt:lpstr>
      <vt:lpstr>system-ui</vt:lpstr>
      <vt:lpstr>Times New Roman</vt:lpstr>
      <vt:lpstr>Wingdings</vt:lpstr>
      <vt:lpstr>21_BasicWhite</vt:lpstr>
      <vt:lpstr>PowerPoint Presentation</vt:lpstr>
      <vt:lpstr>Influye  en tu ciudad</vt:lpstr>
      <vt:lpstr>EJERCICIO   ¿Qué Razones tenemos como cristianos para influir  en nuestra ciudad?</vt:lpstr>
      <vt:lpstr>Una teología</vt:lpstr>
      <vt:lpstr>PowerPoint Presentation</vt:lpstr>
      <vt:lpstr>PowerPoint Presentation</vt:lpstr>
      <vt:lpstr>Una teología</vt:lpstr>
      <vt:lpstr>PowerPoint Presentation</vt:lpstr>
      <vt:lpstr>PowerPoint Presentation</vt:lpstr>
      <vt:lpstr>Una filosofía ministerial</vt:lpstr>
      <vt:lpstr>Una filosofía ministerial</vt:lpstr>
      <vt:lpstr>6 métodos</vt:lpstr>
      <vt:lpstr>6 métodos</vt:lpstr>
      <vt:lpstr>6 métodos</vt:lpstr>
      <vt:lpstr>6 métodos</vt:lpstr>
      <vt:lpstr>6 métodos</vt:lpstr>
      <vt:lpstr>6 métodos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Godoy, David</cp:lastModifiedBy>
  <cp:revision>87</cp:revision>
  <dcterms:modified xsi:type="dcterms:W3CDTF">2025-09-24T04:58:30Z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0x010100CC911B22092DF14788407F54130F16A7</vt:lpwstr>
  </property>
</Properties>
</file>