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4" r:id="rId5"/>
    <p:sldMasterId id="2147483668" r:id="rId6"/>
    <p:sldMasterId id="2147483685" r:id="rId7"/>
    <p:sldMasterId id="2147483693" r:id="rId8"/>
  </p:sldMasterIdLst>
  <p:notesMasterIdLst>
    <p:notesMasterId r:id="rId39"/>
  </p:notesMasterIdLst>
  <p:sldIdLst>
    <p:sldId id="415" r:id="rId9"/>
    <p:sldId id="474" r:id="rId10"/>
    <p:sldId id="480" r:id="rId11"/>
    <p:sldId id="481" r:id="rId12"/>
    <p:sldId id="482" r:id="rId13"/>
    <p:sldId id="379" r:id="rId14"/>
    <p:sldId id="483" r:id="rId15"/>
    <p:sldId id="276" r:id="rId16"/>
    <p:sldId id="274" r:id="rId17"/>
    <p:sldId id="275" r:id="rId18"/>
    <p:sldId id="411" r:id="rId19"/>
    <p:sldId id="277" r:id="rId20"/>
    <p:sldId id="280" r:id="rId21"/>
    <p:sldId id="281" r:id="rId22"/>
    <p:sldId id="279" r:id="rId23"/>
    <p:sldId id="478" r:id="rId24"/>
    <p:sldId id="283" r:id="rId25"/>
    <p:sldId id="284" r:id="rId26"/>
    <p:sldId id="264" r:id="rId27"/>
    <p:sldId id="268" r:id="rId28"/>
    <p:sldId id="272" r:id="rId29"/>
    <p:sldId id="287" r:id="rId30"/>
    <p:sldId id="285" r:id="rId31"/>
    <p:sldId id="476" r:id="rId32"/>
    <p:sldId id="257" r:id="rId33"/>
    <p:sldId id="261" r:id="rId34"/>
    <p:sldId id="262" r:id="rId35"/>
    <p:sldId id="288" r:id="rId36"/>
    <p:sldId id="266" r:id="rId37"/>
    <p:sldId id="479"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1pPr>
    <a:lvl2pPr marL="0" marR="0" indent="4572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2pPr>
    <a:lvl3pPr marL="0" marR="0" indent="9144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3pPr>
    <a:lvl4pPr marL="0" marR="0" indent="13716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4pPr>
    <a:lvl5pPr marL="0" marR="0" indent="18288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5pPr>
    <a:lvl6pPr marL="0" marR="0" indent="22860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6pPr>
    <a:lvl7pPr marL="0" marR="0" indent="27432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7pPr>
    <a:lvl8pPr marL="0" marR="0" indent="32004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8pPr>
    <a:lvl9pPr marL="0" marR="0" indent="365760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74C"/>
    <a:srgbClr val="363795"/>
    <a:srgbClr val="18AEE1"/>
    <a:srgbClr val="EBECED"/>
    <a:srgbClr val="F17F6F"/>
    <a:srgbClr val="992062"/>
    <a:srgbClr val="FFCB0F"/>
    <a:srgbClr val="E56B27"/>
    <a:srgbClr val="99CC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FE2B2-2B98-4B46-BF53-3736012AEBE5}" v="24" dt="2024-03-03T21:43:08.28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53" d="100"/>
          <a:sy n="53"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https://nambsendna-my.sharepoint.com/personal/cpacheco_namb_net/Documents/Documents/1%20Documents/Carmens%20Doc/Chaplaincy/Statistics/Pie%20Chart%20CH%20Head%20Count%20templat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175713792389544"/>
          <c:y val="3.0905499857929723E-2"/>
          <c:w val="0.43024898295385627"/>
          <c:h val="0.96762280967264502"/>
        </c:manualLayout>
      </c:layout>
      <c:pieChart>
        <c:varyColors val="1"/>
        <c:ser>
          <c:idx val="0"/>
          <c:order val="0"/>
          <c:tx>
            <c:strRef>
              <c:f>'[Pie Chart CH Head Count template.xlsx]Sheet1'!$C$4</c:f>
              <c:strCache>
                <c:ptCount val="1"/>
                <c:pt idx="0">
                  <c:v>Count</c:v>
                </c:pt>
              </c:strCache>
            </c:strRef>
          </c:tx>
          <c:spPr>
            <a:ln>
              <a:solidFill>
                <a:schemeClr val="tx1"/>
              </a:solidFill>
            </a:ln>
          </c:spPr>
          <c:dPt>
            <c:idx val="0"/>
            <c:bubble3D val="0"/>
            <c:spPr>
              <a:solidFill>
                <a:srgbClr val="000099"/>
              </a:solidFill>
              <a:ln w="19050">
                <a:solidFill>
                  <a:schemeClr val="tx1"/>
                </a:solidFill>
              </a:ln>
              <a:effectLst/>
            </c:spPr>
            <c:extLst>
              <c:ext xmlns:c16="http://schemas.microsoft.com/office/drawing/2014/chart" uri="{C3380CC4-5D6E-409C-BE32-E72D297353CC}">
                <c16:uniqueId val="{00000001-A5E9-42AE-A0DB-F43F577FF4BA}"/>
              </c:ext>
            </c:extLst>
          </c:dPt>
          <c:dPt>
            <c:idx val="1"/>
            <c:bubble3D val="0"/>
            <c:spPr>
              <a:solidFill>
                <a:srgbClr val="92D050"/>
              </a:solidFill>
              <a:ln w="19050">
                <a:solidFill>
                  <a:schemeClr val="tx1"/>
                </a:solidFill>
              </a:ln>
              <a:effectLst/>
            </c:spPr>
            <c:extLst>
              <c:ext xmlns:c16="http://schemas.microsoft.com/office/drawing/2014/chart" uri="{C3380CC4-5D6E-409C-BE32-E72D297353CC}">
                <c16:uniqueId val="{00000003-A5E9-42AE-A0DB-F43F577FF4BA}"/>
              </c:ext>
            </c:extLst>
          </c:dPt>
          <c:dPt>
            <c:idx val="2"/>
            <c:bubble3D val="0"/>
            <c:spPr>
              <a:solidFill>
                <a:srgbClr val="FF9900"/>
              </a:solidFill>
              <a:ln w="19050">
                <a:solidFill>
                  <a:schemeClr val="tx1"/>
                </a:solidFill>
              </a:ln>
              <a:effectLst/>
            </c:spPr>
            <c:extLst>
              <c:ext xmlns:c16="http://schemas.microsoft.com/office/drawing/2014/chart" uri="{C3380CC4-5D6E-409C-BE32-E72D297353CC}">
                <c16:uniqueId val="{00000005-A5E9-42AE-A0DB-F43F577FF4BA}"/>
              </c:ext>
            </c:extLst>
          </c:dPt>
          <c:dPt>
            <c:idx val="3"/>
            <c:bubble3D val="0"/>
            <c:spPr>
              <a:solidFill>
                <a:srgbClr val="FFCC00"/>
              </a:solidFill>
              <a:ln w="19050">
                <a:solidFill>
                  <a:schemeClr val="tx1"/>
                </a:solidFill>
              </a:ln>
              <a:effectLst/>
            </c:spPr>
            <c:extLst>
              <c:ext xmlns:c16="http://schemas.microsoft.com/office/drawing/2014/chart" uri="{C3380CC4-5D6E-409C-BE32-E72D297353CC}">
                <c16:uniqueId val="{00000007-A5E9-42AE-A0DB-F43F577FF4BA}"/>
              </c:ext>
            </c:extLst>
          </c:dPt>
          <c:dPt>
            <c:idx val="4"/>
            <c:bubble3D val="0"/>
            <c:spPr>
              <a:solidFill>
                <a:srgbClr val="FF7C80"/>
              </a:solidFill>
              <a:ln w="19050">
                <a:solidFill>
                  <a:schemeClr val="tx1"/>
                </a:solidFill>
              </a:ln>
              <a:effectLst/>
            </c:spPr>
            <c:extLst>
              <c:ext xmlns:c16="http://schemas.microsoft.com/office/drawing/2014/chart" uri="{C3380CC4-5D6E-409C-BE32-E72D297353CC}">
                <c16:uniqueId val="{00000009-A5E9-42AE-A0DB-F43F577FF4BA}"/>
              </c:ext>
            </c:extLst>
          </c:dPt>
          <c:dPt>
            <c:idx val="5"/>
            <c:bubble3D val="0"/>
            <c:spPr>
              <a:solidFill>
                <a:srgbClr val="66CCFF"/>
              </a:solidFill>
              <a:ln w="19050">
                <a:solidFill>
                  <a:schemeClr val="tx1"/>
                </a:solidFill>
              </a:ln>
              <a:effectLst/>
            </c:spPr>
            <c:extLst>
              <c:ext xmlns:c16="http://schemas.microsoft.com/office/drawing/2014/chart" uri="{C3380CC4-5D6E-409C-BE32-E72D297353CC}">
                <c16:uniqueId val="{0000000B-A5E9-42AE-A0DB-F43F577FF4BA}"/>
              </c:ext>
            </c:extLst>
          </c:dPt>
          <c:dPt>
            <c:idx val="6"/>
            <c:bubble3D val="0"/>
            <c:spPr>
              <a:solidFill>
                <a:srgbClr val="CC0066"/>
              </a:solidFill>
              <a:ln w="19050">
                <a:solidFill>
                  <a:schemeClr val="tx1"/>
                </a:solidFill>
              </a:ln>
              <a:effectLst/>
            </c:spPr>
            <c:extLst>
              <c:ext xmlns:c16="http://schemas.microsoft.com/office/drawing/2014/chart" uri="{C3380CC4-5D6E-409C-BE32-E72D297353CC}">
                <c16:uniqueId val="{0000000D-A5E9-42AE-A0DB-F43F577FF4BA}"/>
              </c:ext>
            </c:extLst>
          </c:dPt>
          <c:dPt>
            <c:idx val="7"/>
            <c:bubble3D val="0"/>
            <c:spPr>
              <a:solidFill>
                <a:schemeClr val="bg1"/>
              </a:solidFill>
              <a:ln w="19050">
                <a:solidFill>
                  <a:schemeClr val="tx1"/>
                </a:solidFill>
              </a:ln>
              <a:effectLst/>
            </c:spPr>
            <c:extLst>
              <c:ext xmlns:c16="http://schemas.microsoft.com/office/drawing/2014/chart" uri="{C3380CC4-5D6E-409C-BE32-E72D297353CC}">
                <c16:uniqueId val="{0000000F-A5E9-42AE-A0DB-F43F577FF4BA}"/>
              </c:ext>
            </c:extLst>
          </c:dPt>
          <c:cat>
            <c:strRef>
              <c:f>[1]Sheet1!$B$5:$B$12</c:f>
              <c:strCache>
                <c:ptCount val="8"/>
                <c:pt idx="0">
                  <c:v>Military (990)</c:v>
                </c:pt>
                <c:pt idx="1">
                  <c:v>Disaster Relief (545)</c:v>
                </c:pt>
                <c:pt idx="2">
                  <c:v>Healthcare (504)</c:v>
                </c:pt>
                <c:pt idx="3">
                  <c:v>Public Safety/Community (458)</c:v>
                </c:pt>
                <c:pt idx="4">
                  <c:v>Correctional (222)</c:v>
                </c:pt>
                <c:pt idx="5">
                  <c:v>Professional Org (162)</c:v>
                </c:pt>
                <c:pt idx="6">
                  <c:v>Corporate (122)</c:v>
                </c:pt>
                <c:pt idx="7">
                  <c:v>Counelor in Ministry (14)</c:v>
                </c:pt>
              </c:strCache>
            </c:strRef>
          </c:cat>
          <c:val>
            <c:numRef>
              <c:f>[1]Sheet1!$C$5:$C$12</c:f>
              <c:numCache>
                <c:formatCode>General</c:formatCode>
                <c:ptCount val="8"/>
                <c:pt idx="0">
                  <c:v>990</c:v>
                </c:pt>
                <c:pt idx="1">
                  <c:v>545</c:v>
                </c:pt>
                <c:pt idx="2">
                  <c:v>504</c:v>
                </c:pt>
                <c:pt idx="3">
                  <c:v>458</c:v>
                </c:pt>
                <c:pt idx="4">
                  <c:v>222</c:v>
                </c:pt>
                <c:pt idx="5">
                  <c:v>162</c:v>
                </c:pt>
                <c:pt idx="6">
                  <c:v>122</c:v>
                </c:pt>
                <c:pt idx="7">
                  <c:v>14</c:v>
                </c:pt>
              </c:numCache>
            </c:numRef>
          </c:val>
          <c:extLst>
            <c:ext xmlns:c16="http://schemas.microsoft.com/office/drawing/2014/chart" uri="{C3380CC4-5D6E-409C-BE32-E72D297353CC}">
              <c16:uniqueId val="{00000010-A5E9-42AE-A0DB-F43F577FF4BA}"/>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4000" b="0" i="0" u="none" strike="noStrike" kern="1200" baseline="0">
                <a:ln>
                  <a:noFill/>
                </a:ln>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4000" b="0" i="0" u="none" strike="noStrike" kern="1200" baseline="0">
                <a:ln>
                  <a:noFill/>
                </a:ln>
                <a:solidFill>
                  <a:schemeClr val="tx1">
                    <a:lumMod val="65000"/>
                    <a:lumOff val="35000"/>
                  </a:schemeClr>
                </a:solidFill>
                <a:latin typeface="+mn-lt"/>
                <a:ea typeface="+mn-ea"/>
                <a:cs typeface="+mn-cs"/>
              </a:defRPr>
            </a:pPr>
            <a:endParaRPr lang="en-US"/>
          </a:p>
        </c:txPr>
      </c:legendEntry>
      <c:layout>
        <c:manualLayout>
          <c:xMode val="edge"/>
          <c:yMode val="edge"/>
          <c:x val="5.1696045595159938E-2"/>
          <c:y val="8.2257299700609493E-2"/>
          <c:w val="0.36554210463345577"/>
          <c:h val="0.83548528471764172"/>
        </c:manualLayout>
      </c:layout>
      <c:overlay val="0"/>
      <c:spPr>
        <a:noFill/>
        <a:ln>
          <a:noFill/>
        </a:ln>
        <a:effectLst/>
      </c:spPr>
      <c:txPr>
        <a:bodyPr rot="0" spcFirstLastPara="1" vertOverflow="ellipsis" vert="horz" wrap="square" anchor="ctr" anchorCtr="1"/>
        <a:lstStyle/>
        <a:p>
          <a:pPr>
            <a:defRPr sz="4000"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3BE85-D680-034F-851E-27C05378A3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93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752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551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a:solidFill>
                  <a:srgbClr val="7030A1"/>
                </a:solidFill>
                <a:effectLst/>
                <a:latin typeface="Helvetica" pitchFamily="2" charset="0"/>
              </a:rPr>
              <a:t>WHERE: </a:t>
            </a:r>
            <a:r>
              <a:rPr lang="en-US" i="0" err="1">
                <a:solidFill>
                  <a:srgbClr val="7030A1"/>
                </a:solidFill>
                <a:effectLst/>
                <a:latin typeface="Helvetica" pitchFamily="2" charset="0"/>
              </a:rPr>
              <a:t>Guayama</a:t>
            </a:r>
            <a:r>
              <a:rPr lang="en-US" i="0">
                <a:solidFill>
                  <a:srgbClr val="7030A1"/>
                </a:solidFill>
                <a:effectLst/>
                <a:latin typeface="Helvetica" pitchFamily="2" charset="0"/>
              </a:rPr>
              <a:t>, Puerto Rico</a:t>
            </a:r>
          </a:p>
          <a:p>
            <a:r>
              <a:rPr lang="en-US" i="0">
                <a:solidFill>
                  <a:srgbClr val="7030A1"/>
                </a:solidFill>
                <a:effectLst/>
                <a:latin typeface="Helvetica" pitchFamily="2" charset="0"/>
              </a:rPr>
              <a:t>WHEN: May 20-24, 2021</a:t>
            </a:r>
          </a:p>
          <a:p>
            <a:r>
              <a:rPr lang="en-US" i="0">
                <a:solidFill>
                  <a:srgbClr val="7030A1"/>
                </a:solidFill>
                <a:effectLst/>
                <a:latin typeface="Helvetica" pitchFamily="2" charset="0"/>
              </a:rPr>
              <a:t>IMPACT: An historical training event providing basic chaplaincy</a:t>
            </a:r>
          </a:p>
          <a:p>
            <a:r>
              <a:rPr lang="en-US" i="0">
                <a:solidFill>
                  <a:srgbClr val="7030A1"/>
                </a:solidFill>
                <a:effectLst/>
                <a:latin typeface="Helvetica" pitchFamily="2" charset="0"/>
              </a:rPr>
              <a:t>training to 110 people from South Puerto Rico to introduce them to</a:t>
            </a:r>
          </a:p>
          <a:p>
            <a:r>
              <a:rPr lang="en-US" i="0">
                <a:solidFill>
                  <a:srgbClr val="7030A1"/>
                </a:solidFill>
                <a:effectLst/>
                <a:latin typeface="Helvetica" pitchFamily="2" charset="0"/>
              </a:rPr>
              <a:t>SBC chaplaincy to begin their chaplaincy pathway with the Puerto</a:t>
            </a:r>
          </a:p>
          <a:p>
            <a:r>
              <a:rPr lang="en-US" i="0">
                <a:solidFill>
                  <a:srgbClr val="7030A1"/>
                </a:solidFill>
                <a:effectLst/>
                <a:latin typeface="Helvetica" pitchFamily="2" charset="0"/>
              </a:rPr>
              <a:t>Rico Baptist State Convention.  Brent Bond facilitated the two-day training with an interpreter.</a:t>
            </a:r>
            <a:endParaRPr lang="en-US" i="0"/>
          </a:p>
        </p:txBody>
      </p:sp>
    </p:spTree>
    <p:extLst>
      <p:ext uri="{BB962C8B-B14F-4D97-AF65-F5344CB8AC3E}">
        <p14:creationId xmlns:p14="http://schemas.microsoft.com/office/powerpoint/2010/main" val="132653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9CF9D-B9D4-B863-2738-439F342F6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3C332-30E2-6758-C2F6-6B277E3E9D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2BDC7B-D4FD-60FD-C7DE-1D88F7C720EB}"/>
              </a:ext>
            </a:extLst>
          </p:cNvPr>
          <p:cNvSpPr>
            <a:spLocks noGrp="1"/>
          </p:cNvSpPr>
          <p:nvPr>
            <p:ph type="body" idx="1"/>
          </p:nvPr>
        </p:nvSpPr>
        <p:spPr/>
        <p:txBody>
          <a:bodyPr/>
          <a:lstStyle/>
          <a:p>
            <a:pPr algn="l" rtl="0"/>
            <a:r>
              <a:rPr lang="en-US">
                <a:solidFill>
                  <a:srgbClr val="212121"/>
                </a:solidFill>
                <a:latin typeface="Calibri"/>
                <a:cs typeface="Calibri"/>
              </a:rPr>
              <a:t>-Chaplain Juan E. Cintron is the BOP (Federal Bureau of Prison) Chaplain in PR and serves as a Protestant Chaplain to serve more than 1,200 inmates.   Detainees are from all of Central and South America (Dominican Republic, Jamaica, Haiti...)</a:t>
            </a:r>
          </a:p>
          <a:p>
            <a:pPr algn="l"/>
            <a:endParaRPr lang="en-US">
              <a:solidFill>
                <a:srgbClr val="212121"/>
              </a:solidFill>
              <a:latin typeface="Calibri"/>
              <a:cs typeface="Calibri"/>
            </a:endParaRPr>
          </a:p>
          <a:p>
            <a:pPr algn="l"/>
            <a:r>
              <a:rPr lang="en-US">
                <a:solidFill>
                  <a:srgbClr val="212121"/>
                </a:solidFill>
                <a:latin typeface="Calibri"/>
                <a:cs typeface="Calibri"/>
              </a:rPr>
              <a:t>-He begins his ministry in October 2001 (23 years).</a:t>
            </a:r>
          </a:p>
          <a:p>
            <a:pPr algn="l"/>
            <a:endParaRPr lang="en-US">
              <a:solidFill>
                <a:srgbClr val="212121"/>
              </a:solidFill>
              <a:latin typeface="Calibri"/>
              <a:cs typeface="Calibri"/>
            </a:endParaRPr>
          </a:p>
          <a:p>
            <a:pPr algn="l"/>
            <a:r>
              <a:rPr lang="en-US">
                <a:solidFill>
                  <a:srgbClr val="212121"/>
                </a:solidFill>
                <a:latin typeface="Calibri"/>
                <a:cs typeface="Calibri"/>
              </a:rPr>
              <a:t>-Juan is the Supervisory Chaplain and the Department Head who coordinates religious care for the inmates.</a:t>
            </a:r>
          </a:p>
          <a:p>
            <a:pPr algn="l"/>
            <a:endParaRPr lang="en-US">
              <a:solidFill>
                <a:srgbClr val="212121"/>
              </a:solidFill>
              <a:latin typeface="Calibri"/>
              <a:cs typeface="Calibri"/>
            </a:endParaRPr>
          </a:p>
          <a:p>
            <a:pPr algn="l"/>
            <a:r>
              <a:rPr lang="en-US">
                <a:solidFill>
                  <a:srgbClr val="212121"/>
                </a:solidFill>
                <a:latin typeface="Calibri"/>
                <a:cs typeface="Calibri"/>
              </a:rPr>
              <a:t>-Personally provides 11 weekly protestant services and various counseling services.</a:t>
            </a:r>
          </a:p>
          <a:p>
            <a:pPr algn="l"/>
            <a:endParaRPr lang="en-US">
              <a:solidFill>
                <a:srgbClr val="212121"/>
              </a:solidFill>
              <a:latin typeface="Calibri"/>
              <a:cs typeface="Calibri"/>
            </a:endParaRPr>
          </a:p>
          <a:p>
            <a:pPr algn="l"/>
            <a:r>
              <a:rPr lang="en-US">
                <a:solidFill>
                  <a:srgbClr val="212121"/>
                </a:solidFill>
                <a:latin typeface="Calibri"/>
                <a:cs typeface="Calibri"/>
              </a:rPr>
              <a:t>-Juan's testimony: "</a:t>
            </a:r>
            <a:r>
              <a:rPr lang="en-US">
                <a:solidFill>
                  <a:srgbClr val="212121"/>
                </a:solidFill>
              </a:rPr>
              <a:t>During these twenty-two years of ministry, I have seen the work of God in an amazing way. The need of the Gospel is so important that we need to preach Christ not only with words, but through our daily living and work ethic. The best way that we can have an impact in a prison setting is by giving the Love of Christ. Adults in custody present a great challenge since they are not abiding by any law or regulation. Been incarcerated means a loss of privileges and freedom. They need to learn new habits and some time they go back to their religious childhood roots. There is a need of Christian and Biblical teaching, to eradicate the sin of their hearts and having Jesus as they lord and savior."</a:t>
            </a:r>
          </a:p>
          <a:p>
            <a:pPr algn="l"/>
            <a:endParaRPr lang="en-US">
              <a:solidFill>
                <a:srgbClr val="212121"/>
              </a:solidFill>
              <a:latin typeface="Calibri"/>
              <a:cs typeface="Calibri"/>
            </a:endParaRPr>
          </a:p>
        </p:txBody>
      </p:sp>
    </p:spTree>
    <p:extLst>
      <p:ext uri="{BB962C8B-B14F-4D97-AF65-F5344CB8AC3E}">
        <p14:creationId xmlns:p14="http://schemas.microsoft.com/office/powerpoint/2010/main" val="379253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b="0" i="0" u="none" strike="noStrike">
                <a:solidFill>
                  <a:srgbClr val="212121"/>
                </a:solidFill>
                <a:effectLst/>
                <a:latin typeface="Helvetica Neue" panose="02000503000000020004" pitchFamily="2" charset="0"/>
              </a:rPr>
              <a:t>As we prepare to launch </a:t>
            </a:r>
            <a:r>
              <a:rPr lang="en-US" b="0" i="0" u="none" strike="noStrike" err="1">
                <a:solidFill>
                  <a:srgbClr val="212121"/>
                </a:solidFill>
                <a:effectLst/>
                <a:latin typeface="Helvetica Neue" panose="02000503000000020004" pitchFamily="2" charset="0"/>
              </a:rPr>
              <a:t>Iglesia</a:t>
            </a:r>
            <a:r>
              <a:rPr lang="en-US" b="0" i="0" u="none" strike="noStrike">
                <a:solidFill>
                  <a:srgbClr val="212121"/>
                </a:solidFill>
                <a:effectLst/>
                <a:latin typeface="Helvetica Neue" panose="02000503000000020004" pitchFamily="2" charset="0"/>
              </a:rPr>
              <a:t> Bautista </a:t>
            </a:r>
            <a:r>
              <a:rPr lang="en-US" b="0" i="0" u="none" strike="noStrike" err="1">
                <a:solidFill>
                  <a:srgbClr val="212121"/>
                </a:solidFill>
                <a:effectLst/>
                <a:latin typeface="Helvetica Neue" panose="02000503000000020004" pitchFamily="2" charset="0"/>
              </a:rPr>
              <a:t>Raham</a:t>
            </a:r>
            <a:r>
              <a:rPr lang="en-US" b="0" i="0" u="none" strike="noStrike">
                <a:solidFill>
                  <a:srgbClr val="212121"/>
                </a:solidFill>
                <a:effectLst/>
                <a:latin typeface="Helvetica Neue" panose="02000503000000020004" pitchFamily="2" charset="0"/>
              </a:rPr>
              <a:t> </a:t>
            </a:r>
            <a:r>
              <a:rPr lang="en-US" b="0" i="0" u="none" strike="noStrike" err="1">
                <a:solidFill>
                  <a:srgbClr val="212121"/>
                </a:solidFill>
                <a:effectLst/>
                <a:latin typeface="Helvetica Neue" panose="02000503000000020004" pitchFamily="2" charset="0"/>
              </a:rPr>
              <a:t>Aibonito</a:t>
            </a:r>
            <a:r>
              <a:rPr lang="en-US" b="0" i="0" u="none" strike="noStrike">
                <a:solidFill>
                  <a:srgbClr val="212121"/>
                </a:solidFill>
                <a:effectLst/>
                <a:latin typeface="Helvetica Neue" panose="02000503000000020004" pitchFamily="2" charset="0"/>
              </a:rPr>
              <a:t> in </a:t>
            </a:r>
            <a:r>
              <a:rPr lang="en-US" b="0" i="0" u="none" strike="noStrike" err="1">
                <a:solidFill>
                  <a:srgbClr val="212121"/>
                </a:solidFill>
                <a:effectLst/>
                <a:latin typeface="Helvetica Neue" panose="02000503000000020004" pitchFamily="2" charset="0"/>
              </a:rPr>
              <a:t>Aibonito</a:t>
            </a:r>
            <a:r>
              <a:rPr lang="en-US" b="0" i="0" u="none" strike="noStrike">
                <a:solidFill>
                  <a:srgbClr val="212121"/>
                </a:solidFill>
                <a:effectLst/>
                <a:latin typeface="Helvetica Neue" panose="02000503000000020004" pitchFamily="2" charset="0"/>
              </a:rPr>
              <a:t>, PR we start to impact our community school through chaplaincy. We pack some backpacks with school supply for children from 2nd to 4th grade. The backpacks were provided to us by Send Relief PR. We went to the school preach the gospel to kids and teachers and then prayed for each one of those people. Then we proceed to give the school supply and backpacks.</a:t>
            </a:r>
          </a:p>
          <a:p>
            <a:pPr algn="l" rtl="0"/>
            <a:br>
              <a:rPr lang="en-US" b="0" i="0" u="none" strike="noStrike">
                <a:solidFill>
                  <a:srgbClr val="212121"/>
                </a:solidFill>
                <a:effectLst/>
                <a:latin typeface="Helvetica Neue" panose="02000503000000020004" pitchFamily="2" charset="0"/>
              </a:rPr>
            </a:br>
            <a:endParaRPr lang="en-US" b="0" i="0" u="none" strike="noStrike">
              <a:solidFill>
                <a:srgbClr val="212121"/>
              </a:solidFill>
              <a:effectLst/>
              <a:latin typeface="Helvetica Neue" panose="02000503000000020004" pitchFamily="2" charset="0"/>
            </a:endParaRPr>
          </a:p>
          <a:p>
            <a:pPr algn="l" rtl="0"/>
            <a:r>
              <a:rPr lang="en-US" b="0" i="0" u="none" strike="noStrike">
                <a:solidFill>
                  <a:srgbClr val="212121"/>
                </a:solidFill>
                <a:effectLst/>
                <a:latin typeface="Helvetica Neue" panose="02000503000000020004" pitchFamily="2" charset="0"/>
              </a:rPr>
              <a:t>We stayed a little bit more time with the teachers and they were very thankful that a chaplain alongside with the local southern Baptist church came and visited them.</a:t>
            </a:r>
          </a:p>
          <a:p>
            <a:endParaRPr lang="en-US">
              <a:effectLst/>
              <a:latin typeface="Helvetica" pitchFamily="2" charset="0"/>
            </a:endParaRPr>
          </a:p>
        </p:txBody>
      </p:sp>
    </p:spTree>
    <p:extLst>
      <p:ext uri="{BB962C8B-B14F-4D97-AF65-F5344CB8AC3E}">
        <p14:creationId xmlns:p14="http://schemas.microsoft.com/office/powerpoint/2010/main" val="2820334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Logo cop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Chaplaincy Title Slide v3.png" descr="Chaplaincy Title Slide v3.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bg>
      <p:bgPr>
        <a:solidFill>
          <a:srgbClr val="0E274A"/>
        </a:solidFill>
        <a:effectLst/>
      </p:bgPr>
    </p:bg>
    <p:spTree>
      <p:nvGrpSpPr>
        <p:cNvPr id="1" name=""/>
        <p:cNvGrpSpPr/>
        <p:nvPr/>
      </p:nvGrpSpPr>
      <p:grpSpPr>
        <a:xfrm>
          <a:off x="0" y="0"/>
          <a:ext cx="0" cy="0"/>
          <a:chOff x="0" y="0"/>
          <a:chExt cx="0" cy="0"/>
        </a:xfrm>
      </p:grpSpPr>
      <p:sp>
        <p:nvSpPr>
          <p:cNvPr id="118"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19"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0"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4"/>
            <a:ext cx="5689600" cy="730251"/>
          </a:xfrm>
          <a:prstGeom prst="rect">
            <a:avLst/>
          </a:prstGeom>
        </p:spPr>
        <p:txBody>
          <a:bodyPr/>
          <a:lstStyle/>
          <a:p>
            <a:fld id="{01C33609-B2C5-3D4A-BBC2-D56F56141F1C}" type="datetimeFigureOut">
              <a:rPr lang="en-US" smtClean="0"/>
              <a:t>3/4/24</a:t>
            </a:fld>
            <a:endParaRPr lang="en-US"/>
          </a:p>
        </p:txBody>
      </p:sp>
      <p:sp>
        <p:nvSpPr>
          <p:cNvPr id="5" name="Footer Placeholder 4"/>
          <p:cNvSpPr>
            <a:spLocks noGrp="1"/>
          </p:cNvSpPr>
          <p:nvPr>
            <p:ph type="ftr" sz="quarter" idx="11"/>
          </p:nvPr>
        </p:nvSpPr>
        <p:spPr>
          <a:xfrm>
            <a:off x="8331200" y="12712704"/>
            <a:ext cx="7721600" cy="730251"/>
          </a:xfrm>
          <a:prstGeom prst="rect">
            <a:avLst/>
          </a:prstGeom>
        </p:spPr>
        <p:txBody>
          <a:bodyPr/>
          <a:lstStyle/>
          <a:p>
            <a:endParaRPr lang="en-US"/>
          </a:p>
        </p:txBody>
      </p:sp>
      <p:sp>
        <p:nvSpPr>
          <p:cNvPr id="6" name="Slide Number Placeholder 5"/>
          <p:cNvSpPr>
            <a:spLocks noGrp="1"/>
          </p:cNvSpPr>
          <p:nvPr>
            <p:ph type="sldNum" sz="quarter" idx="12"/>
          </p:nvPr>
        </p:nvSpPr>
        <p:spPr>
          <a:xfrm>
            <a:off x="20102793" y="12712704"/>
            <a:ext cx="434414" cy="471924"/>
          </a:xfrm>
          <a:prstGeom prst="rect">
            <a:avLst/>
          </a:prstGeom>
        </p:spPr>
        <p:txBody>
          <a:bodyPr/>
          <a:lstStyle/>
          <a:p>
            <a:fld id="{2FF771B7-26FB-D049-98E8-627353D8A765}" type="slidenum">
              <a:rPr lang="en-US" smtClean="0"/>
              <a:t>‹#›</a:t>
            </a:fld>
            <a:endParaRPr lang="en-US"/>
          </a:p>
        </p:txBody>
      </p:sp>
    </p:spTree>
    <p:extLst>
      <p:ext uri="{BB962C8B-B14F-4D97-AF65-F5344CB8AC3E}">
        <p14:creationId xmlns:p14="http://schemas.microsoft.com/office/powerpoint/2010/main" val="4139623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1778000" y="3594100"/>
            <a:ext cx="20828000" cy="4648200"/>
          </a:xfrm>
          <a:prstGeom prst="rect">
            <a:avLst/>
          </a:prstGeom>
        </p:spPr>
        <p:txBody>
          <a:bodyPr anchor="b"/>
          <a:lstStyle/>
          <a:p>
            <a:r>
              <a:t>Title Text</a:t>
            </a:r>
          </a:p>
        </p:txBody>
      </p:sp>
      <p:sp>
        <p:nvSpPr>
          <p:cNvPr id="12" name="Shape 12"/>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7024242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bg>
      <p:bgRef idx="1001">
        <a:schemeClr val="bg1"/>
      </p:bgRef>
    </p:bg>
    <p:spTree>
      <p:nvGrpSpPr>
        <p:cNvPr id="1" name=""/>
        <p:cNvGrpSpPr/>
        <p:nvPr/>
      </p:nvGrpSpPr>
      <p:grpSpPr>
        <a:xfrm>
          <a:off x="0" y="0"/>
          <a:ext cx="0" cy="0"/>
          <a:chOff x="0" y="0"/>
          <a:chExt cx="0" cy="0"/>
        </a:xfrm>
      </p:grpSpPr>
      <p:sp>
        <p:nvSpPr>
          <p:cNvPr id="19" name="Shape 19"/>
          <p:cNvSpPr>
            <a:spLocks noGrp="1"/>
          </p:cNvSpPr>
          <p:nvPr>
            <p:ph type="title"/>
          </p:nvPr>
        </p:nvSpPr>
        <p:spPr>
          <a:xfrm>
            <a:off x="1778000" y="3568700"/>
            <a:ext cx="20828000" cy="4648200"/>
          </a:xfrm>
          <a:prstGeom prst="rect">
            <a:avLst/>
          </a:prstGeom>
        </p:spPr>
        <p:txBody>
          <a:bodyPr/>
          <a:lstStyle/>
          <a:p>
            <a:r>
              <a:t>Title Text</a:t>
            </a:r>
          </a:p>
        </p:txBody>
      </p:sp>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8934772"/>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bg>
      <p:bgRef idx="1001">
        <a:schemeClr val="bg1"/>
      </p:bgRef>
    </p:bg>
    <p:spTree>
      <p:nvGrpSpPr>
        <p:cNvPr id="1" name=""/>
        <p:cNvGrpSpPr/>
        <p:nvPr/>
      </p:nvGrpSpPr>
      <p:grpSpPr>
        <a:xfrm>
          <a:off x="0" y="0"/>
          <a:ext cx="0" cy="0"/>
          <a:chOff x="0" y="0"/>
          <a:chExt cx="0" cy="0"/>
        </a:xfrm>
      </p:grpSpPr>
      <p:sp>
        <p:nvSpPr>
          <p:cNvPr id="51" name="Shape 51"/>
          <p:cNvSpPr>
            <a:spLocks noGrp="1"/>
          </p:cNvSpPr>
          <p:nvPr>
            <p:ph type="pic" idx="13"/>
          </p:nvPr>
        </p:nvSpPr>
        <p:spPr>
          <a:xfrm>
            <a:off x="3729098" y="963683"/>
            <a:ext cx="16929340" cy="8156434"/>
          </a:xfrm>
          <a:prstGeom prst="rect">
            <a:avLst/>
          </a:prstGeom>
        </p:spPr>
        <p:txBody>
          <a:bodyPr lIns="91439" tIns="45719" rIns="91439" bIns="45719" anchor="t">
            <a:noAutofit/>
          </a:bodyPr>
          <a:lstStyle/>
          <a:p>
            <a:endParaRPr/>
          </a:p>
        </p:txBody>
      </p:sp>
      <p:sp>
        <p:nvSpPr>
          <p:cNvPr id="52" name="Shape 52"/>
          <p:cNvSpPr>
            <a:spLocks noGrp="1"/>
          </p:cNvSpPr>
          <p:nvPr>
            <p:ph type="title"/>
          </p:nvPr>
        </p:nvSpPr>
        <p:spPr>
          <a:xfrm>
            <a:off x="635000" y="8813800"/>
            <a:ext cx="23114000" cy="2006600"/>
          </a:xfrm>
          <a:prstGeom prst="rect">
            <a:avLst/>
          </a:prstGeom>
        </p:spPr>
        <p:txBody>
          <a:bodyPr anchor="b"/>
          <a:lstStyle/>
          <a:p>
            <a:r>
              <a:t>Title Text</a:t>
            </a:r>
          </a:p>
        </p:txBody>
      </p:sp>
      <p:sp>
        <p:nvSpPr>
          <p:cNvPr id="53" name="Shape 53"/>
          <p:cNvSpPr>
            <a:spLocks noGrp="1"/>
          </p:cNvSpPr>
          <p:nvPr>
            <p:ph type="sldNum" sz="quarter" idx="2"/>
          </p:nvPr>
        </p:nvSpPr>
        <p:spPr>
          <a:prstGeom prst="rect">
            <a:avLst/>
          </a:prstGeom>
        </p:spPr>
        <p:txBody>
          <a:bodyPr/>
          <a:lstStyle/>
          <a:p>
            <a:pPr defTabSz="825500">
              <a:defRPr/>
            </a:pPr>
            <a:fld id="{86CB4B4D-7CA3-9044-876B-883B54F8677D}" type="slidenum">
              <a:rPr lang="en-US" smtClean="0">
                <a:solidFill>
                  <a:srgbClr val="000000"/>
                </a:solidFill>
              </a:rPr>
              <a:pPr defTabSz="825500">
                <a:defRPr/>
              </a:pPr>
              <a:t>‹#›</a:t>
            </a:fld>
            <a:endParaRPr lang="en-US">
              <a:solidFill>
                <a:srgbClr val="000000"/>
              </a:solidFill>
            </a:endParaRPr>
          </a:p>
        </p:txBody>
      </p:sp>
    </p:spTree>
    <p:extLst>
      <p:ext uri="{BB962C8B-B14F-4D97-AF65-F5344CB8AC3E}">
        <p14:creationId xmlns:p14="http://schemas.microsoft.com/office/powerpoint/2010/main" val="240651037"/>
      </p:ext>
    </p:extLst>
  </p:cSld>
  <p:clrMapOvr>
    <a:overrideClrMapping bg1="lt1" tx1="dk1" bg2="lt2" tx2="dk2" accent1="accent1" accent2="accent2" accent3="accent3" accent4="accent4" accent5="accent5" accent6="accent6" hlink="hlink" folHlink="folHlink"/>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422969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843471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882092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4837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ver-Log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17835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676783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592982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740046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89968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642289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619370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7956795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r>
              <a:t>Title Text</a:t>
            </a:r>
          </a:p>
        </p:txBody>
      </p:sp>
      <p:sp>
        <p:nvSpPr>
          <p:cNvPr id="36" name="Shape 36"/>
          <p:cNvSpPr>
            <a:spLocks noGrp="1"/>
          </p:cNvSpPr>
          <p:nvPr>
            <p:ph type="body" idx="1"/>
          </p:nvPr>
        </p:nvSpPr>
        <p:spPr>
          <a:prstGeom prst="rect">
            <a:avLst/>
          </a:prstGeom>
        </p:spPr>
        <p:txBody>
          <a:bodyPr anchor="t"/>
          <a:lstStyle>
            <a:lvl1pPr>
              <a:defRPr sz="4800">
                <a:solidFill>
                  <a:srgbClr val="0D274A"/>
                </a:solidFill>
              </a:defRPr>
            </a:lvl1pPr>
            <a:lvl2pPr>
              <a:defRPr sz="4800">
                <a:solidFill>
                  <a:srgbClr val="0D274A"/>
                </a:solidFill>
              </a:defRPr>
            </a:lvl2pPr>
            <a:lvl3pPr>
              <a:defRPr sz="4800">
                <a:solidFill>
                  <a:srgbClr val="0D274A"/>
                </a:solidFill>
              </a:defRPr>
            </a:lvl3pPr>
            <a:lvl4pPr>
              <a:defRPr sz="4800">
                <a:solidFill>
                  <a:srgbClr val="0D274A"/>
                </a:solidFill>
              </a:defRPr>
            </a:lvl4pPr>
            <a:lvl5pPr>
              <a:defRPr sz="4800">
                <a:solidFill>
                  <a:srgbClr val="0D274A"/>
                </a:solidFill>
              </a:defRPr>
            </a:lvl5pPr>
          </a:lstStyle>
          <a:p>
            <a:r>
              <a:t>Body Level One</a:t>
            </a:r>
          </a:p>
          <a:p>
            <a:pPr lvl="1"/>
            <a:r>
              <a:t>Body Level Two</a:t>
            </a:r>
          </a:p>
          <a:p>
            <a:pPr lvl="2"/>
            <a:r>
              <a:t>Body Level Three</a:t>
            </a:r>
          </a:p>
          <a:p>
            <a:pPr lvl="3"/>
            <a:r>
              <a:t>Body Level Four</a:t>
            </a:r>
          </a:p>
          <a:p>
            <a:pPr lvl="4"/>
            <a:r>
              <a:t>Body Level Five</a:t>
            </a:r>
          </a:p>
        </p:txBody>
      </p:sp>
      <p:sp>
        <p:nvSpPr>
          <p:cNvPr id="37" name="Shape 37"/>
          <p:cNvSpPr>
            <a:spLocks noGrp="1"/>
          </p:cNvSpPr>
          <p:nvPr>
            <p:ph type="sldNum" sz="quarter" idx="2"/>
          </p:nvPr>
        </p:nvSpPr>
        <p:spPr>
          <a:xfrm>
            <a:off x="12011024" y="13076008"/>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411407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4B7B-C606-C544-AC21-5AFB7CAD5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713A8-13FD-824D-862E-CAD477853B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A4E23-B6C1-8B4A-851D-BD4C8D917F59}"/>
              </a:ext>
            </a:extLst>
          </p:cNvPr>
          <p:cNvSpPr>
            <a:spLocks noGrp="1"/>
          </p:cNvSpPr>
          <p:nvPr>
            <p:ph type="dt" sz="half" idx="10"/>
          </p:nvPr>
        </p:nvSpPr>
        <p:spPr/>
        <p:txBody>
          <a:bodyPr/>
          <a:lstStyle/>
          <a:p>
            <a:fld id="{96DDE479-E9FB-CF44-9E30-7FA509691901}" type="datetimeFigureOut">
              <a:rPr lang="en-US" smtClean="0"/>
              <a:t>3/4/24</a:t>
            </a:fld>
            <a:endParaRPr lang="en-US"/>
          </a:p>
        </p:txBody>
      </p:sp>
      <p:sp>
        <p:nvSpPr>
          <p:cNvPr id="5" name="Footer Placeholder 4">
            <a:extLst>
              <a:ext uri="{FF2B5EF4-FFF2-40B4-BE49-F238E27FC236}">
                <a16:creationId xmlns:a16="http://schemas.microsoft.com/office/drawing/2014/main" id="{EB4E1BB1-7BD2-874B-94FE-B85712224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F126-532E-5C4B-891C-6C9742B87DF7}"/>
              </a:ext>
            </a:extLst>
          </p:cNvPr>
          <p:cNvSpPr>
            <a:spLocks noGrp="1"/>
          </p:cNvSpPr>
          <p:nvPr>
            <p:ph type="sldNum" sz="quarter" idx="12"/>
          </p:nvPr>
        </p:nvSpPr>
        <p:spPr>
          <a:xfrm>
            <a:off x="12011024" y="13076008"/>
            <a:ext cx="349455" cy="379591"/>
          </a:xfrm>
        </p:spPr>
        <p:txBody>
          <a:bodyPr/>
          <a:lstStyle/>
          <a:p>
            <a:fld id="{F976A907-1A17-3846-A73E-CE97DC7CCF31}" type="slidenum">
              <a:rPr lang="en-US" smtClean="0"/>
              <a:t>‹#›</a:t>
            </a:fld>
            <a:endParaRPr lang="en-US"/>
          </a:p>
        </p:txBody>
      </p:sp>
    </p:spTree>
    <p:extLst>
      <p:ext uri="{BB962C8B-B14F-4D97-AF65-F5344CB8AC3E}">
        <p14:creationId xmlns:p14="http://schemas.microsoft.com/office/powerpoint/2010/main" val="151931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5" name="Body Level One…"/>
          <p:cNvSpPr txBox="1">
            <a:spLocks noGrp="1"/>
          </p:cNvSpPr>
          <p:nvPr>
            <p:ph type="body" idx="21"/>
          </p:nvPr>
        </p:nvSpPr>
        <p:spPr>
          <a:xfrm>
            <a:off x="1206500" y="2729994"/>
            <a:ext cx="21971000" cy="8256012"/>
          </a:xfrm>
          <a:prstGeom prst="rect">
            <a:avLst/>
          </a:prstGeom>
        </p:spPr>
        <p:txBody>
          <a:bodyPr/>
          <a:lstStyle>
            <a:lvl1pPr marL="571500" indent="-571500"/>
            <a:lvl2pPr marL="1181100" indent="-571500"/>
            <a:lvl3pPr marL="1790700" indent="-571500"/>
            <a:lvl4pPr marL="2400300" indent="-571500"/>
            <a:lvl5pPr marL="3009900" indent="-571500"/>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1778000" y="3594100"/>
            <a:ext cx="20828000" cy="4648200"/>
          </a:xfrm>
          <a:prstGeom prst="rect">
            <a:avLst/>
          </a:prstGeom>
        </p:spPr>
        <p:txBody>
          <a:bodyPr anchor="b"/>
          <a:lstStyle/>
          <a:p>
            <a:r>
              <a:t>Title Text</a:t>
            </a:r>
          </a:p>
        </p:txBody>
      </p:sp>
      <p:sp>
        <p:nvSpPr>
          <p:cNvPr id="12" name="Shape 1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854983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r>
              <a:t>Title Text</a:t>
            </a:r>
          </a:p>
        </p:txBody>
      </p:sp>
      <p:sp>
        <p:nvSpPr>
          <p:cNvPr id="36" name="Shape 36"/>
          <p:cNvSpPr>
            <a:spLocks noGrp="1"/>
          </p:cNvSpPr>
          <p:nvPr>
            <p:ph type="body" idx="1"/>
          </p:nvPr>
        </p:nvSpPr>
        <p:spPr>
          <a:prstGeom prst="rect">
            <a:avLst/>
          </a:prstGeom>
        </p:spPr>
        <p:txBody>
          <a:bodyPr anchor="t"/>
          <a:lstStyle>
            <a:lvl1pPr>
              <a:defRPr sz="4800">
                <a:solidFill>
                  <a:srgbClr val="0D274A"/>
                </a:solidFill>
              </a:defRPr>
            </a:lvl1pPr>
            <a:lvl2pPr>
              <a:defRPr sz="4800">
                <a:solidFill>
                  <a:srgbClr val="0D274A"/>
                </a:solidFill>
              </a:defRPr>
            </a:lvl2pPr>
            <a:lvl3pPr>
              <a:defRPr sz="4800">
                <a:solidFill>
                  <a:srgbClr val="0D274A"/>
                </a:solidFill>
              </a:defRPr>
            </a:lvl3pPr>
            <a:lvl4pPr>
              <a:defRPr sz="4800">
                <a:solidFill>
                  <a:srgbClr val="0D274A"/>
                </a:solidFill>
              </a:defRPr>
            </a:lvl4pPr>
            <a:lvl5pPr>
              <a:defRPr sz="4800">
                <a:solidFill>
                  <a:srgbClr val="0D274A"/>
                </a:solidFill>
              </a:defRPr>
            </a:lvl5pPr>
          </a:lstStyle>
          <a:p>
            <a:r>
              <a:t>Body Level One</a:t>
            </a:r>
          </a:p>
          <a:p>
            <a:pPr lvl="1"/>
            <a:r>
              <a:t>Body Level Two</a:t>
            </a:r>
          </a:p>
          <a:p>
            <a:pPr lvl="2"/>
            <a:r>
              <a:t>Body Level Three</a:t>
            </a:r>
          </a:p>
          <a:p>
            <a:pPr lvl="3"/>
            <a:r>
              <a:t>Body Level Four</a:t>
            </a:r>
          </a:p>
          <a:p>
            <a:pPr lvl="4"/>
            <a:r>
              <a:t>Body Level Five</a:t>
            </a:r>
          </a:p>
        </p:txBody>
      </p:sp>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25628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51" name="Shape 51"/>
          <p:cNvSpPr>
            <a:spLocks noGrp="1"/>
          </p:cNvSpPr>
          <p:nvPr>
            <p:ph type="pic" idx="13"/>
          </p:nvPr>
        </p:nvSpPr>
        <p:spPr>
          <a:xfrm>
            <a:off x="3729099" y="963683"/>
            <a:ext cx="16929340" cy="8156434"/>
          </a:xfrm>
          <a:prstGeom prst="rect">
            <a:avLst/>
          </a:prstGeom>
        </p:spPr>
        <p:txBody>
          <a:bodyPr lIns="91439" tIns="45719" rIns="91439" bIns="45719" anchor="t">
            <a:noAutofit/>
          </a:bodyPr>
          <a:lstStyle/>
          <a:p>
            <a:endParaRPr/>
          </a:p>
        </p:txBody>
      </p:sp>
      <p:sp>
        <p:nvSpPr>
          <p:cNvPr id="52" name="Shape 52"/>
          <p:cNvSpPr>
            <a:spLocks noGrp="1"/>
          </p:cNvSpPr>
          <p:nvPr>
            <p:ph type="title"/>
          </p:nvPr>
        </p:nvSpPr>
        <p:spPr>
          <a:xfrm>
            <a:off x="635000" y="8813800"/>
            <a:ext cx="23114000" cy="2006600"/>
          </a:xfrm>
          <a:prstGeom prst="rect">
            <a:avLst/>
          </a:prstGeom>
        </p:spPr>
        <p:txBody>
          <a:bodyPr anchor="b"/>
          <a:lstStyle/>
          <a:p>
            <a:r>
              <a:t>Title Text</a:t>
            </a:r>
          </a:p>
        </p:txBody>
      </p:sp>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016823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4"/>
            <a:ext cx="5689600" cy="730251"/>
          </a:xfrm>
          <a:prstGeom prst="rect">
            <a:avLst/>
          </a:prstGeom>
        </p:spPr>
        <p:txBody>
          <a:bodyPr/>
          <a:lstStyle/>
          <a:p>
            <a:fld id="{01C33609-B2C5-3D4A-BBC2-D56F56141F1C}" type="datetimeFigureOut">
              <a:rPr lang="en-US" smtClean="0"/>
              <a:t>3/4/24</a:t>
            </a:fld>
            <a:endParaRPr lang="en-US"/>
          </a:p>
        </p:txBody>
      </p:sp>
      <p:sp>
        <p:nvSpPr>
          <p:cNvPr id="5" name="Footer Placeholder 4"/>
          <p:cNvSpPr>
            <a:spLocks noGrp="1"/>
          </p:cNvSpPr>
          <p:nvPr>
            <p:ph type="ftr" sz="quarter" idx="11"/>
          </p:nvPr>
        </p:nvSpPr>
        <p:spPr>
          <a:xfrm>
            <a:off x="8331200" y="12712704"/>
            <a:ext cx="7721600" cy="730251"/>
          </a:xfrm>
          <a:prstGeom prst="rect">
            <a:avLst/>
          </a:prstGeom>
        </p:spPr>
        <p:txBody>
          <a:bodyPr/>
          <a:lstStyle/>
          <a:p>
            <a:endParaRPr lang="en-US"/>
          </a:p>
        </p:txBody>
      </p:sp>
      <p:sp>
        <p:nvSpPr>
          <p:cNvPr id="6" name="Slide Number Placeholder 5"/>
          <p:cNvSpPr>
            <a:spLocks noGrp="1"/>
          </p:cNvSpPr>
          <p:nvPr>
            <p:ph type="sldNum" sz="quarter" idx="12"/>
          </p:nvPr>
        </p:nvSpPr>
        <p:spPr>
          <a:xfrm>
            <a:off x="20102793" y="12712704"/>
            <a:ext cx="434414" cy="471924"/>
          </a:xfrm>
          <a:prstGeom prst="rect">
            <a:avLst/>
          </a:prstGeom>
        </p:spPr>
        <p:txBody>
          <a:bodyPr/>
          <a:lstStyle/>
          <a:p>
            <a:fld id="{2FF771B7-26FB-D049-98E8-627353D8A765}" type="slidenum">
              <a:rPr lang="en-US" smtClean="0"/>
              <a:t>‹#›</a:t>
            </a:fld>
            <a:endParaRPr lang="en-US"/>
          </a:p>
        </p:txBody>
      </p:sp>
    </p:spTree>
    <p:extLst>
      <p:ext uri="{BB962C8B-B14F-4D97-AF65-F5344CB8AC3E}">
        <p14:creationId xmlns:p14="http://schemas.microsoft.com/office/powerpoint/2010/main" val="3866853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3"/>
            <a:ext cx="16038395" cy="1426096"/>
          </a:xfrm>
        </p:spPr>
        <p:txBody>
          <a:bodyPr>
            <a:noAutofit/>
          </a:bodyPr>
          <a:lstStyle>
            <a:lvl1pPr>
              <a:defRPr sz="8800" b="1" cap="all"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1676400" y="1856939"/>
            <a:ext cx="16038395" cy="1774827"/>
          </a:xfrm>
        </p:spPr>
        <p:txBody>
          <a:bodyPr/>
          <a:lstStyle>
            <a:lvl1pPr marL="0" indent="0" algn="r">
              <a:buNone/>
              <a:defRPr/>
            </a:lvl1pPr>
            <a:lvl2pPr marL="914411" indent="0" algn="r">
              <a:buNone/>
              <a:defRPr/>
            </a:lvl2pPr>
            <a:lvl3pPr marL="1828823" indent="0" algn="r">
              <a:buNone/>
              <a:defRPr/>
            </a:lvl3pPr>
            <a:lvl4pPr marL="2743234" indent="0" algn="r">
              <a:buNone/>
              <a:defRPr/>
            </a:lvl4pPr>
            <a:lvl5pPr marL="3657646" indent="0" algn="r">
              <a:buNone/>
              <a:defRPr/>
            </a:lvl5pPr>
          </a:lstStyle>
          <a:p>
            <a:pPr lvl="0"/>
            <a:r>
              <a:rPr lang="en-US"/>
              <a:t>Click to edit Master text styles</a:t>
            </a:r>
          </a:p>
        </p:txBody>
      </p:sp>
    </p:spTree>
    <p:extLst>
      <p:ext uri="{BB962C8B-B14F-4D97-AF65-F5344CB8AC3E}">
        <p14:creationId xmlns:p14="http://schemas.microsoft.com/office/powerpoint/2010/main" val="2532807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4571B-FA9A-5547-92E6-FA901A2EF2D0}"/>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728BAA99-DB30-8843-B44A-C460835ED941}"/>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F19F2A1A-E8FE-DC4A-9927-E42509766883}"/>
              </a:ext>
            </a:extLst>
          </p:cNvPr>
          <p:cNvSpPr>
            <a:spLocks noGrp="1"/>
          </p:cNvSpPr>
          <p:nvPr>
            <p:ph type="dt" sz="half" idx="10"/>
          </p:nvPr>
        </p:nvSpPr>
        <p:spPr/>
        <p:txBody>
          <a:bodyPr/>
          <a:lstStyle/>
          <a:p>
            <a:fld id="{FC1F2546-8C5E-5946-BDB3-6DDE291A38EB}" type="datetimeFigureOut">
              <a:rPr lang="en-US" smtClean="0"/>
              <a:t>3/4/24</a:t>
            </a:fld>
            <a:endParaRPr lang="en-US"/>
          </a:p>
        </p:txBody>
      </p:sp>
      <p:sp>
        <p:nvSpPr>
          <p:cNvPr id="5" name="Footer Placeholder 4">
            <a:extLst>
              <a:ext uri="{FF2B5EF4-FFF2-40B4-BE49-F238E27FC236}">
                <a16:creationId xmlns:a16="http://schemas.microsoft.com/office/drawing/2014/main" id="{A262C21A-EB1B-9F47-8DB6-2511B2C8A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FBA2B-BC4E-714D-AB28-8B732E6C4438}"/>
              </a:ext>
            </a:extLst>
          </p:cNvPr>
          <p:cNvSpPr>
            <a:spLocks noGrp="1"/>
          </p:cNvSpPr>
          <p:nvPr>
            <p:ph type="sldNum" sz="quarter" idx="12"/>
          </p:nvPr>
        </p:nvSpPr>
        <p:spPr>
          <a:xfrm>
            <a:off x="11968443" y="13081000"/>
            <a:ext cx="434413" cy="471924"/>
          </a:xfrm>
        </p:spPr>
        <p:txBody>
          <a:bodyPr/>
          <a:lstStyle/>
          <a:p>
            <a:fld id="{31681FE6-0875-BB42-B273-C793B4884BFF}" type="slidenum">
              <a:rPr lang="en-US" smtClean="0"/>
              <a:t>‹#›</a:t>
            </a:fld>
            <a:endParaRPr lang="en-US"/>
          </a:p>
        </p:txBody>
      </p:sp>
    </p:spTree>
    <p:extLst>
      <p:ext uri="{BB962C8B-B14F-4D97-AF65-F5344CB8AC3E}">
        <p14:creationId xmlns:p14="http://schemas.microsoft.com/office/powerpoint/2010/main" val="2837199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Center">
    <p:bg>
      <p:bgRef idx="1001">
        <a:schemeClr val="bg1"/>
      </p:bgRef>
    </p:bg>
    <p:spTree>
      <p:nvGrpSpPr>
        <p:cNvPr id="1" name=""/>
        <p:cNvGrpSpPr/>
        <p:nvPr/>
      </p:nvGrpSpPr>
      <p:grpSpPr>
        <a:xfrm>
          <a:off x="0" y="0"/>
          <a:ext cx="0" cy="0"/>
          <a:chOff x="0" y="0"/>
          <a:chExt cx="0" cy="0"/>
        </a:xfrm>
      </p:grpSpPr>
      <p:sp>
        <p:nvSpPr>
          <p:cNvPr id="19" name="Shape 19"/>
          <p:cNvSpPr>
            <a:spLocks noGrp="1"/>
          </p:cNvSpPr>
          <p:nvPr>
            <p:ph type="title"/>
          </p:nvPr>
        </p:nvSpPr>
        <p:spPr>
          <a:xfrm>
            <a:off x="1778000" y="3568700"/>
            <a:ext cx="20828000" cy="4648200"/>
          </a:xfrm>
          <a:prstGeom prst="rect">
            <a:avLst/>
          </a:prstGeom>
        </p:spPr>
        <p:txBody>
          <a:bodyPr/>
          <a:lstStyle/>
          <a:p>
            <a:r>
              <a:t>Title Text</a:t>
            </a:r>
          </a:p>
        </p:txBody>
      </p:sp>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9024886"/>
      </p:ext>
    </p:extLst>
  </p:cSld>
  <p:clrMapOvr>
    <a:overrideClrMapping bg1="lt1" tx1="dk1" bg2="lt2" tx2="dk2" accent1="accent1" accent2="accent2" accent3="accent3" accent4="accent4" accent5="accent5" accent6="accent6" hlink="hlink" folHlink="folHlink"/>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ver-Logo">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71185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Presentation Title"/>
          <p:cNvSpPr txBox="1">
            <a:spLocks noGrp="1"/>
          </p:cNvSpPr>
          <p:nvPr>
            <p:ph type="title" hasCustomPrompt="1"/>
          </p:nvPr>
        </p:nvSpPr>
        <p:spPr>
          <a:xfrm>
            <a:off x="1206496" y="3546559"/>
            <a:ext cx="21971004" cy="4648201"/>
          </a:xfrm>
          <a:prstGeom prst="rect">
            <a:avLst/>
          </a:prstGeom>
        </p:spPr>
        <p:txBody>
          <a:bodyPr anchor="b"/>
          <a:lstStyle>
            <a:lvl1pPr>
              <a:defRPr sz="15800">
                <a:solidFill>
                  <a:srgbClr val="FFFFFF"/>
                </a:solidFill>
              </a:defRPr>
            </a:lvl1pPr>
          </a:lstStyle>
          <a:p>
            <a:r>
              <a:t>Presentation Title</a:t>
            </a:r>
          </a:p>
        </p:txBody>
      </p:sp>
      <p:sp>
        <p:nvSpPr>
          <p:cNvPr id="27" name="First Last"/>
          <p:cNvSpPr txBox="1">
            <a:spLocks noGrp="1"/>
          </p:cNvSpPr>
          <p:nvPr>
            <p:ph type="body" sz="half" idx="21"/>
          </p:nvPr>
        </p:nvSpPr>
        <p:spPr>
          <a:xfrm>
            <a:off x="1206498" y="8143737"/>
            <a:ext cx="21971004" cy="4648201"/>
          </a:xfrm>
          <a:prstGeom prst="rect">
            <a:avLst/>
          </a:prstGeom>
        </p:spPr>
        <p:txBody>
          <a:bodyPr>
            <a:noAutofit/>
          </a:bodyPr>
          <a:lstStyle>
            <a:lvl1pPr marL="0" indent="0">
              <a:lnSpc>
                <a:spcPct val="80000"/>
              </a:lnSpc>
              <a:spcBef>
                <a:spcPts val="0"/>
              </a:spcBef>
              <a:buSzTx/>
              <a:buNone/>
              <a:defRPr sz="6100" cap="all" spc="1403">
                <a:solidFill>
                  <a:srgbClr val="ADB3B8"/>
                </a:solidFill>
              </a:defRPr>
            </a:lvl1pPr>
          </a:lstStyle>
          <a:p>
            <a:r>
              <a:t>First Last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652479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Photo Alt">
    <p:bg>
      <p:bgPr>
        <a:solidFill>
          <a:srgbClr val="0E274A"/>
        </a:solidFill>
        <a:effectLst/>
      </p:bgPr>
    </p:bg>
    <p:spTree>
      <p:nvGrpSpPr>
        <p:cNvPr id="1" name=""/>
        <p:cNvGrpSpPr/>
        <p:nvPr/>
      </p:nvGrpSpPr>
      <p:grpSpPr>
        <a:xfrm>
          <a:off x="0" y="0"/>
          <a:ext cx="0" cy="0"/>
          <a:chOff x="0" y="0"/>
          <a:chExt cx="0" cy="0"/>
        </a:xfrm>
      </p:grpSpPr>
      <p:sp>
        <p:nvSpPr>
          <p:cNvPr id="35"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6"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7" name="Body Level One…"/>
          <p:cNvSpPr txBox="1">
            <a:spLocks noGrp="1"/>
          </p:cNvSpPr>
          <p:nvPr>
            <p:ph type="body" sz="quarter" idx="1" hasCustomPrompt="1"/>
          </p:nvPr>
        </p:nvSpPr>
        <p:spPr>
          <a:xfrm>
            <a:off x="1206500" y="7060576"/>
            <a:ext cx="9779000" cy="5385424"/>
          </a:xfrm>
          <a:prstGeom prst="rect">
            <a:avLst/>
          </a:prstGeom>
        </p:spPr>
        <p:txBody>
          <a:bodyPr>
            <a:noAutofit/>
          </a:bodyPr>
          <a:lstStyle>
            <a:lvl1pPr marL="0" indent="0">
              <a:spcBef>
                <a:spcPts val="0"/>
              </a:spcBef>
              <a:buSzTx/>
              <a:buNone/>
            </a:lvl1pPr>
            <a:lvl2pPr marL="0" indent="457200">
              <a:spcBef>
                <a:spcPts val="0"/>
              </a:spcBef>
              <a:buSzTx/>
              <a:buNone/>
            </a:lvl2pPr>
            <a:lvl3pPr marL="0" indent="914400">
              <a:spcBef>
                <a:spcPts val="0"/>
              </a:spcBef>
              <a:buSzTx/>
              <a:buNone/>
            </a:lvl3pPr>
            <a:lvl4pPr marL="0" indent="1371600">
              <a:spcBef>
                <a:spcPts val="0"/>
              </a:spcBef>
              <a:buSzTx/>
              <a:buNone/>
            </a:lvl4pPr>
            <a:lvl5pPr marL="0" indent="1828800">
              <a:spcBef>
                <a:spcPts val="0"/>
              </a:spcBef>
              <a:buSzTx/>
              <a:buNone/>
            </a:lvl5pPr>
          </a:lstStyle>
          <a:p>
            <a:r>
              <a:t>Slide Subtitle</a:t>
            </a:r>
          </a:p>
          <a:p>
            <a:pPr lvl="1"/>
            <a:endParaRPr/>
          </a:p>
          <a:p>
            <a:pPr lvl="2"/>
            <a:endParaRPr/>
          </a:p>
          <a:p>
            <a:pPr lvl="3"/>
            <a:endParaRPr/>
          </a:p>
          <a:p>
            <a:pPr lvl="4"/>
            <a:endParaRPr/>
          </a:p>
        </p:txBody>
      </p:sp>
      <p:sp>
        <p:nvSpPr>
          <p:cNvPr id="38"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713738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E274A"/>
        </a:solidFill>
        <a:effectLst/>
      </p:bgPr>
    </p:bg>
    <p:spTree>
      <p:nvGrpSpPr>
        <p:cNvPr id="1" name=""/>
        <p:cNvGrpSpPr/>
        <p:nvPr/>
      </p:nvGrpSpPr>
      <p:grpSpPr>
        <a:xfrm>
          <a:off x="0" y="0"/>
          <a:ext cx="0" cy="0"/>
          <a:chOff x="0" y="0"/>
          <a:chExt cx="0" cy="0"/>
        </a:xfrm>
      </p:grpSpPr>
      <p:sp>
        <p:nvSpPr>
          <p:cNvPr id="63" name="Slide Subtitle"/>
          <p:cNvSpPr txBox="1">
            <a:spLocks noGrp="1"/>
          </p:cNvSpPr>
          <p:nvPr>
            <p:ph type="body" sz="quarter" idx="21" hasCustomPrompt="1"/>
          </p:nvPr>
        </p:nvSpPr>
        <p:spPr>
          <a:xfrm>
            <a:off x="1206500" y="2724588"/>
            <a:ext cx="10698917" cy="934780"/>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64" name="Body Level One…"/>
          <p:cNvSpPr txBox="1">
            <a:spLocks noGrp="1"/>
          </p:cNvSpPr>
          <p:nvPr>
            <p:ph type="body" sz="half" idx="1" hasCustomPrompt="1"/>
          </p:nvPr>
        </p:nvSpPr>
        <p:spPr>
          <a:xfrm>
            <a:off x="1206500" y="4248504"/>
            <a:ext cx="9779000" cy="8256630"/>
          </a:xfrm>
          <a:prstGeom prst="rect">
            <a:avLst/>
          </a:prstGeom>
        </p:spPr>
        <p:txBody>
          <a:bodyPr>
            <a:noAutofit/>
          </a:bodyPr>
          <a:lstStyle>
            <a:lvl1pPr marL="571500" indent="-571500"/>
            <a:lvl2pPr marL="1181100" indent="-571500"/>
            <a:lvl3pPr marL="1790700" indent="-571500"/>
            <a:lvl4pPr marL="2400300" indent="-571500"/>
            <a:lvl5pPr marL="3009900" indent="-571500"/>
          </a:lstStyle>
          <a:p>
            <a:r>
              <a:t>Slide bullet text</a:t>
            </a:r>
          </a:p>
          <a:p>
            <a:pPr lvl="1"/>
            <a:endParaRPr/>
          </a:p>
          <a:p>
            <a:pPr lvl="2"/>
            <a:endParaRPr/>
          </a:p>
          <a:p>
            <a:pPr lvl="3"/>
            <a:endParaRPr/>
          </a:p>
          <a:p>
            <a:pPr lvl="4"/>
            <a:endParaRPr/>
          </a:p>
        </p:txBody>
      </p:sp>
      <p:sp>
        <p:nvSpPr>
          <p:cNvPr id="65"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6" name="Slide Title"/>
          <p:cNvSpPr txBox="1">
            <a:spLocks noGrp="1"/>
          </p:cNvSpPr>
          <p:nvPr>
            <p:ph type="title" hasCustomPrompt="1"/>
          </p:nvPr>
        </p:nvSpPr>
        <p:spPr>
          <a:xfrm>
            <a:off x="1206500" y="344899"/>
            <a:ext cx="9779000" cy="1496935"/>
          </a:xfrm>
          <a:prstGeom prst="rect">
            <a:avLst/>
          </a:prstGeom>
        </p:spPr>
        <p:txBody>
          <a:bodyPr/>
          <a:lstStyle/>
          <a:p>
            <a:r>
              <a:t>Slide Title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46" name="Slide Subtitle"/>
          <p:cNvSpPr txBox="1">
            <a:spLocks noGrp="1"/>
          </p:cNvSpPr>
          <p:nvPr>
            <p:ph type="body" sz="quarter" idx="21" hasCustomPrompt="1"/>
          </p:nvPr>
        </p:nvSpPr>
        <p:spPr>
          <a:xfrm>
            <a:off x="1206500" y="2681021"/>
            <a:ext cx="21971000" cy="934779"/>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47"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88423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5" name="Body Level One…"/>
          <p:cNvSpPr txBox="1">
            <a:spLocks noGrp="1"/>
          </p:cNvSpPr>
          <p:nvPr>
            <p:ph type="body" idx="21"/>
          </p:nvPr>
        </p:nvSpPr>
        <p:spPr>
          <a:xfrm>
            <a:off x="1206500" y="2729994"/>
            <a:ext cx="21971000" cy="8256012"/>
          </a:xfrm>
          <a:prstGeom prst="rect">
            <a:avLst/>
          </a:prstGeom>
        </p:spPr>
        <p:txBody>
          <a:bodyPr/>
          <a:lstStyle>
            <a:lvl1pPr marL="571500" indent="-571500"/>
            <a:lvl2pPr marL="1181100" indent="-571500"/>
            <a:lvl3pPr marL="1790700" indent="-571500"/>
            <a:lvl4pPr marL="2400300" indent="-571500"/>
            <a:lvl5pPr marL="3009900" indent="-571500"/>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571950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E274A"/>
        </a:solidFill>
        <a:effectLst/>
      </p:bgPr>
    </p:bg>
    <p:spTree>
      <p:nvGrpSpPr>
        <p:cNvPr id="1" name=""/>
        <p:cNvGrpSpPr/>
        <p:nvPr/>
      </p:nvGrpSpPr>
      <p:grpSpPr>
        <a:xfrm>
          <a:off x="0" y="0"/>
          <a:ext cx="0" cy="0"/>
          <a:chOff x="0" y="0"/>
          <a:chExt cx="0" cy="0"/>
        </a:xfrm>
      </p:grpSpPr>
      <p:sp>
        <p:nvSpPr>
          <p:cNvPr id="63" name="Slide Subtitle"/>
          <p:cNvSpPr txBox="1">
            <a:spLocks noGrp="1"/>
          </p:cNvSpPr>
          <p:nvPr>
            <p:ph type="body" sz="quarter" idx="21" hasCustomPrompt="1"/>
          </p:nvPr>
        </p:nvSpPr>
        <p:spPr>
          <a:xfrm>
            <a:off x="1206500" y="2724588"/>
            <a:ext cx="10698917" cy="934780"/>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64" name="Body Level One…"/>
          <p:cNvSpPr txBox="1">
            <a:spLocks noGrp="1"/>
          </p:cNvSpPr>
          <p:nvPr>
            <p:ph type="body" sz="half" idx="1" hasCustomPrompt="1"/>
          </p:nvPr>
        </p:nvSpPr>
        <p:spPr>
          <a:xfrm>
            <a:off x="1206500" y="4248504"/>
            <a:ext cx="9779000" cy="8256630"/>
          </a:xfrm>
          <a:prstGeom prst="rect">
            <a:avLst/>
          </a:prstGeom>
        </p:spPr>
        <p:txBody>
          <a:bodyPr>
            <a:noAutofit/>
          </a:bodyPr>
          <a:lstStyle>
            <a:lvl1pPr marL="571500" indent="-571500"/>
            <a:lvl2pPr marL="1181100" indent="-571500"/>
            <a:lvl3pPr marL="1790700" indent="-571500"/>
            <a:lvl4pPr marL="2400300" indent="-571500"/>
            <a:lvl5pPr marL="3009900" indent="-571500"/>
          </a:lstStyle>
          <a:p>
            <a:r>
              <a:t>Slide bullet text</a:t>
            </a:r>
          </a:p>
          <a:p>
            <a:pPr lvl="1"/>
            <a:endParaRPr/>
          </a:p>
          <a:p>
            <a:pPr lvl="2"/>
            <a:endParaRPr/>
          </a:p>
          <a:p>
            <a:pPr lvl="3"/>
            <a:endParaRPr/>
          </a:p>
          <a:p>
            <a:pPr lvl="4"/>
            <a:endParaRPr/>
          </a:p>
        </p:txBody>
      </p:sp>
      <p:sp>
        <p:nvSpPr>
          <p:cNvPr id="65"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6" name="Slide Title"/>
          <p:cNvSpPr txBox="1">
            <a:spLocks noGrp="1"/>
          </p:cNvSpPr>
          <p:nvPr>
            <p:ph type="title" hasCustomPrompt="1"/>
          </p:nvPr>
        </p:nvSpPr>
        <p:spPr>
          <a:xfrm>
            <a:off x="1206500" y="344899"/>
            <a:ext cx="9779000" cy="1496935"/>
          </a:xfrm>
          <a:prstGeom prst="rect">
            <a:avLst/>
          </a:prstGeom>
        </p:spPr>
        <p:txBody>
          <a:bodyPr/>
          <a:lstStyle/>
          <a:p>
            <a:r>
              <a:t>Slide Title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070375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4" name="Section Title"/>
          <p:cNvSpPr txBox="1">
            <a:spLocks noGrp="1"/>
          </p:cNvSpPr>
          <p:nvPr>
            <p:ph type="title" hasCustomPrompt="1"/>
          </p:nvPr>
        </p:nvSpPr>
        <p:spPr>
          <a:xfrm>
            <a:off x="1206496" y="4533900"/>
            <a:ext cx="21971004" cy="4648200"/>
          </a:xfrm>
          <a:prstGeom prst="rect">
            <a:avLst/>
          </a:prstGeom>
        </p:spPr>
        <p:txBody>
          <a:bodyPr anchor="ctr"/>
          <a:lstStyle>
            <a:lvl1pPr algn="ctr">
              <a:defRPr sz="6100" spc="1403">
                <a:latin typeface="Avenir Book"/>
                <a:ea typeface="Avenir Book"/>
                <a:cs typeface="Avenir Book"/>
                <a:sym typeface="Avenir Book"/>
              </a:defRPr>
            </a:lvl1pPr>
          </a:lstStyle>
          <a:p>
            <a:r>
              <a:t>Section Title</a:t>
            </a:r>
          </a:p>
        </p:txBody>
      </p:sp>
      <p:sp>
        <p:nvSpPr>
          <p:cNvPr id="7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91692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2" name="Slide Title"/>
          <p:cNvSpPr txBox="1">
            <a:spLocks noGrp="1"/>
          </p:cNvSpPr>
          <p:nvPr>
            <p:ph type="title" hasCustomPrompt="1"/>
          </p:nvPr>
        </p:nvSpPr>
        <p:spPr>
          <a:xfrm>
            <a:off x="1206500" y="344899"/>
            <a:ext cx="21971000" cy="1523905"/>
          </a:xfrm>
          <a:prstGeom prst="rect">
            <a:avLst/>
          </a:prstGeom>
        </p:spPr>
        <p:txBody>
          <a:bodyPr/>
          <a:lstStyle/>
          <a:p>
            <a:r>
              <a:t>Slide Title</a:t>
            </a:r>
          </a:p>
        </p:txBody>
      </p:sp>
      <p:sp>
        <p:nvSpPr>
          <p:cNvPr id="83" name="Slide Subtitle"/>
          <p:cNvSpPr txBox="1">
            <a:spLocks noGrp="1"/>
          </p:cNvSpPr>
          <p:nvPr>
            <p:ph type="body" sz="quarter" idx="21" hasCustomPrompt="1"/>
          </p:nvPr>
        </p:nvSpPr>
        <p:spPr>
          <a:xfrm>
            <a:off x="1206500" y="2681021"/>
            <a:ext cx="21971000" cy="934779"/>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97458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1" name="Agenda Title"/>
          <p:cNvSpPr txBox="1">
            <a:spLocks noGrp="1"/>
          </p:cNvSpPr>
          <p:nvPr>
            <p:ph type="title" hasCustomPrompt="1"/>
          </p:nvPr>
        </p:nvSpPr>
        <p:spPr>
          <a:xfrm>
            <a:off x="1206500" y="321202"/>
            <a:ext cx="21971000" cy="1526186"/>
          </a:xfrm>
          <a:prstGeom prst="rect">
            <a:avLst/>
          </a:prstGeom>
        </p:spPr>
        <p:txBody>
          <a:bodyPr/>
          <a:lstStyle/>
          <a:p>
            <a:r>
              <a:t>Agenda Title</a:t>
            </a:r>
          </a:p>
        </p:txBody>
      </p:sp>
      <p:sp>
        <p:nvSpPr>
          <p:cNvPr id="92" name="Agenda Subtitle"/>
          <p:cNvSpPr txBox="1">
            <a:spLocks noGrp="1"/>
          </p:cNvSpPr>
          <p:nvPr>
            <p:ph type="body" sz="quarter" idx="21" hasCustomPrompt="1"/>
          </p:nvPr>
        </p:nvSpPr>
        <p:spPr>
          <a:xfrm>
            <a:off x="1206500" y="2698444"/>
            <a:ext cx="21971000" cy="934780"/>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Agenda Subtitle</a:t>
            </a:r>
          </a:p>
        </p:txBody>
      </p:sp>
      <p:sp>
        <p:nvSpPr>
          <p:cNvPr id="93" name="Body Level One…"/>
          <p:cNvSpPr txBox="1">
            <a:spLocks noGrp="1"/>
          </p:cNvSpPr>
          <p:nvPr>
            <p:ph type="body" idx="22"/>
          </p:nvPr>
        </p:nvSpPr>
        <p:spPr>
          <a:prstGeom prst="rect">
            <a:avLst/>
          </a:prstGeom>
        </p:spPr>
        <p:txBody>
          <a:bodyPr>
            <a:noAutofit/>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29425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 3 Up">
    <p:bg>
      <p:bgPr>
        <a:solidFill>
          <a:srgbClr val="0E274A"/>
        </a:solidFill>
        <a:effectLst/>
      </p:bgPr>
    </p:bg>
    <p:spTree>
      <p:nvGrpSpPr>
        <p:cNvPr id="1" name=""/>
        <p:cNvGrpSpPr/>
        <p:nvPr/>
      </p:nvGrpSpPr>
      <p:grpSpPr>
        <a:xfrm>
          <a:off x="0" y="0"/>
          <a:ext cx="0" cy="0"/>
          <a:chOff x="0" y="0"/>
          <a:chExt cx="0" cy="0"/>
        </a:xfrm>
      </p:grpSpPr>
      <p:sp>
        <p:nvSpPr>
          <p:cNvPr id="118"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19"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0"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412348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28"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2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89257549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06105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4" name="Section Title"/>
          <p:cNvSpPr txBox="1">
            <a:spLocks noGrp="1"/>
          </p:cNvSpPr>
          <p:nvPr>
            <p:ph type="title" hasCustomPrompt="1"/>
          </p:nvPr>
        </p:nvSpPr>
        <p:spPr>
          <a:xfrm>
            <a:off x="1206496" y="4533900"/>
            <a:ext cx="21971004" cy="4648200"/>
          </a:xfrm>
          <a:prstGeom prst="rect">
            <a:avLst/>
          </a:prstGeom>
        </p:spPr>
        <p:txBody>
          <a:bodyPr anchor="ctr"/>
          <a:lstStyle>
            <a:lvl1pPr algn="ctr">
              <a:defRPr sz="6100" spc="1403">
                <a:latin typeface="Avenir Book"/>
                <a:ea typeface="Avenir Book"/>
                <a:cs typeface="Avenir Book"/>
                <a:sym typeface="Avenir Book"/>
              </a:defRPr>
            </a:lvl1pPr>
          </a:lstStyle>
          <a:p>
            <a:r>
              <a:t>Section Title</a:t>
            </a:r>
          </a:p>
        </p:txBody>
      </p:sp>
      <p:sp>
        <p:nvSpPr>
          <p:cNvPr id="7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2" name="Slide Title"/>
          <p:cNvSpPr txBox="1">
            <a:spLocks noGrp="1"/>
          </p:cNvSpPr>
          <p:nvPr>
            <p:ph type="title" hasCustomPrompt="1"/>
          </p:nvPr>
        </p:nvSpPr>
        <p:spPr>
          <a:xfrm>
            <a:off x="1206500" y="344899"/>
            <a:ext cx="21971000" cy="1523905"/>
          </a:xfrm>
          <a:prstGeom prst="rect">
            <a:avLst/>
          </a:prstGeom>
        </p:spPr>
        <p:txBody>
          <a:bodyPr/>
          <a:lstStyle/>
          <a:p>
            <a:r>
              <a:t>Slide Title</a:t>
            </a:r>
          </a:p>
        </p:txBody>
      </p:sp>
      <p:sp>
        <p:nvSpPr>
          <p:cNvPr id="83" name="Slide Subtitle"/>
          <p:cNvSpPr txBox="1">
            <a:spLocks noGrp="1"/>
          </p:cNvSpPr>
          <p:nvPr>
            <p:ph type="body" sz="quarter" idx="21" hasCustomPrompt="1"/>
          </p:nvPr>
        </p:nvSpPr>
        <p:spPr>
          <a:xfrm>
            <a:off x="1206500" y="2681021"/>
            <a:ext cx="21971000" cy="934779"/>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Slide Subtitle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1" name="Agenda Title"/>
          <p:cNvSpPr txBox="1">
            <a:spLocks noGrp="1"/>
          </p:cNvSpPr>
          <p:nvPr>
            <p:ph type="title" hasCustomPrompt="1"/>
          </p:nvPr>
        </p:nvSpPr>
        <p:spPr>
          <a:xfrm>
            <a:off x="1206500" y="321202"/>
            <a:ext cx="21971000" cy="1526186"/>
          </a:xfrm>
          <a:prstGeom prst="rect">
            <a:avLst/>
          </a:prstGeom>
        </p:spPr>
        <p:txBody>
          <a:bodyPr/>
          <a:lstStyle/>
          <a:p>
            <a:r>
              <a:t>Agenda Title</a:t>
            </a:r>
          </a:p>
        </p:txBody>
      </p:sp>
      <p:sp>
        <p:nvSpPr>
          <p:cNvPr id="92" name="Agenda Subtitle"/>
          <p:cNvSpPr txBox="1">
            <a:spLocks noGrp="1"/>
          </p:cNvSpPr>
          <p:nvPr>
            <p:ph type="body" sz="quarter" idx="21" hasCustomPrompt="1"/>
          </p:nvPr>
        </p:nvSpPr>
        <p:spPr>
          <a:xfrm>
            <a:off x="1206500" y="2698444"/>
            <a:ext cx="21971000" cy="934780"/>
          </a:xfrm>
          <a:prstGeom prst="rect">
            <a:avLst/>
          </a:prstGeom>
        </p:spPr>
        <p:txBody>
          <a:bodyPr lIns="45719" tIns="45719" rIns="45719" bIns="45719">
            <a:noAutofit/>
          </a:bodyPr>
          <a:lstStyle>
            <a:lvl1pPr marL="0" indent="0">
              <a:lnSpc>
                <a:spcPct val="80000"/>
              </a:lnSpc>
              <a:spcBef>
                <a:spcPts val="0"/>
              </a:spcBef>
              <a:buSzTx/>
              <a:buNone/>
              <a:defRPr sz="6100" cap="all" spc="1403"/>
            </a:lvl1pPr>
          </a:lstStyle>
          <a:p>
            <a:r>
              <a:t>Agenda Subtitle</a:t>
            </a:r>
          </a:p>
        </p:txBody>
      </p:sp>
      <p:sp>
        <p:nvSpPr>
          <p:cNvPr id="93" name="Body Level One…"/>
          <p:cNvSpPr txBox="1">
            <a:spLocks noGrp="1"/>
          </p:cNvSpPr>
          <p:nvPr>
            <p:ph type="body" idx="22"/>
          </p:nvPr>
        </p:nvSpPr>
        <p:spPr>
          <a:prstGeom prst="rect">
            <a:avLst/>
          </a:prstGeom>
        </p:spPr>
        <p:txBody>
          <a:bodyPr>
            <a:noAutofit/>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01" name="Body Level One…"/>
          <p:cNvSpPr txBox="1">
            <a:spLocks noGrp="1"/>
          </p:cNvSpPr>
          <p:nvPr>
            <p:ph type="body" idx="1" hasCustomPrompt="1"/>
          </p:nvPr>
        </p:nvSpPr>
        <p:spPr>
          <a:xfrm>
            <a:off x="1206500" y="3311498"/>
            <a:ext cx="21971000" cy="7093004"/>
          </a:xfrm>
          <a:prstGeom prst="rect">
            <a:avLst/>
          </a:prstGeom>
        </p:spPr>
        <p:txBody>
          <a:bodyPr anchor="ctr">
            <a:noAutofit/>
          </a:bodyPr>
          <a:lstStyle>
            <a:lvl1pPr marL="0" indent="0" algn="ctr">
              <a:spcBef>
                <a:spcPts val="0"/>
              </a:spcBef>
              <a:buSzTx/>
              <a:buNone/>
              <a:defRPr sz="7000" spc="-140">
                <a:solidFill>
                  <a:srgbClr val="ADB3B8"/>
                </a:solidFill>
                <a:latin typeface="Georgia"/>
                <a:ea typeface="Georgia"/>
                <a:cs typeface="Georgia"/>
                <a:sym typeface="Georgia"/>
              </a:defRPr>
            </a:lvl1pPr>
            <a:lvl2pPr marL="0" indent="457200" algn="ctr">
              <a:spcBef>
                <a:spcPts val="0"/>
              </a:spcBef>
              <a:buSzTx/>
              <a:buNone/>
              <a:defRPr sz="7000" spc="-140">
                <a:solidFill>
                  <a:srgbClr val="ADB3B8"/>
                </a:solidFill>
                <a:latin typeface="Georgia"/>
                <a:ea typeface="Georgia"/>
                <a:cs typeface="Georgia"/>
                <a:sym typeface="Georgia"/>
              </a:defRPr>
            </a:lvl2pPr>
            <a:lvl3pPr marL="0" indent="914400" algn="ctr">
              <a:spcBef>
                <a:spcPts val="0"/>
              </a:spcBef>
              <a:buSzTx/>
              <a:buNone/>
              <a:defRPr sz="7000" spc="-140">
                <a:solidFill>
                  <a:srgbClr val="ADB3B8"/>
                </a:solidFill>
                <a:latin typeface="Georgia"/>
                <a:ea typeface="Georgia"/>
                <a:cs typeface="Georgia"/>
                <a:sym typeface="Georgia"/>
              </a:defRPr>
            </a:lvl3pPr>
            <a:lvl4pPr marL="0" indent="1371600" algn="ctr">
              <a:spcBef>
                <a:spcPts val="0"/>
              </a:spcBef>
              <a:buSzTx/>
              <a:buNone/>
              <a:defRPr sz="7000" spc="-140">
                <a:solidFill>
                  <a:srgbClr val="ADB3B8"/>
                </a:solidFill>
                <a:latin typeface="Georgia"/>
                <a:ea typeface="Georgia"/>
                <a:cs typeface="Georgia"/>
                <a:sym typeface="Georgia"/>
              </a:defRPr>
            </a:lvl4pPr>
            <a:lvl5pPr marL="0" indent="1828800" algn="ctr">
              <a:spcBef>
                <a:spcPts val="0"/>
              </a:spcBef>
              <a:buSzTx/>
              <a:buNone/>
              <a:defRPr sz="7000" spc="-140">
                <a:solidFill>
                  <a:srgbClr val="ADB3B8"/>
                </a:solidFill>
                <a:latin typeface="Georgia"/>
                <a:ea typeface="Georgia"/>
                <a:cs typeface="Georgia"/>
                <a:sym typeface="Georgia"/>
              </a:defRPr>
            </a:lvl5pPr>
          </a:lstStyle>
          <a:p>
            <a:r>
              <a:t>Statement</a:t>
            </a:r>
          </a:p>
          <a:p>
            <a:pPr lvl="1"/>
            <a:endParaRPr/>
          </a:p>
          <a:p>
            <a:pPr lvl="2"/>
            <a:endParaRPr/>
          </a:p>
          <a:p>
            <a:pPr lvl="3"/>
            <a:endParaRPr/>
          </a:p>
          <a:p>
            <a:pPr lvl="4"/>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9" name="Body Level One…"/>
          <p:cNvSpPr txBox="1">
            <a:spLocks noGrp="1"/>
          </p:cNvSpPr>
          <p:nvPr>
            <p:ph type="body" idx="1" hasCustomPrompt="1"/>
          </p:nvPr>
        </p:nvSpPr>
        <p:spPr>
          <a:xfrm>
            <a:off x="1206500" y="1069125"/>
            <a:ext cx="21971000" cy="7241584"/>
          </a:xfrm>
          <a:prstGeom prst="rect">
            <a:avLst/>
          </a:prstGeom>
        </p:spPr>
        <p:txBody>
          <a:bodyPr anchor="b">
            <a:noAutofit/>
          </a:bodyPr>
          <a:lstStyle>
            <a:lvl1pPr marL="0" indent="0" algn="ctr">
              <a:lnSpc>
                <a:spcPct val="80000"/>
              </a:lnSpc>
              <a:spcBef>
                <a:spcPts val="0"/>
              </a:spcBef>
              <a:buSzTx/>
              <a:buNone/>
              <a:defRPr sz="15500" cap="all">
                <a:latin typeface="+mn-lt"/>
                <a:ea typeface="+mn-ea"/>
                <a:cs typeface="+mn-cs"/>
                <a:sym typeface="Avenir Black"/>
              </a:defRPr>
            </a:lvl1pPr>
            <a:lvl2pPr marL="0" indent="457200" algn="ctr">
              <a:lnSpc>
                <a:spcPct val="80000"/>
              </a:lnSpc>
              <a:spcBef>
                <a:spcPts val="0"/>
              </a:spcBef>
              <a:buSzTx/>
              <a:buNone/>
              <a:defRPr sz="15500" cap="all">
                <a:latin typeface="+mn-lt"/>
                <a:ea typeface="+mn-ea"/>
                <a:cs typeface="+mn-cs"/>
                <a:sym typeface="Avenir Black"/>
              </a:defRPr>
            </a:lvl2pPr>
            <a:lvl3pPr marL="0" indent="914400" algn="ctr">
              <a:lnSpc>
                <a:spcPct val="80000"/>
              </a:lnSpc>
              <a:spcBef>
                <a:spcPts val="0"/>
              </a:spcBef>
              <a:buSzTx/>
              <a:buNone/>
              <a:defRPr sz="15500" cap="all">
                <a:latin typeface="+mn-lt"/>
                <a:ea typeface="+mn-ea"/>
                <a:cs typeface="+mn-cs"/>
                <a:sym typeface="Avenir Black"/>
              </a:defRPr>
            </a:lvl3pPr>
            <a:lvl4pPr marL="0" indent="1371600" algn="ctr">
              <a:lnSpc>
                <a:spcPct val="80000"/>
              </a:lnSpc>
              <a:spcBef>
                <a:spcPts val="0"/>
              </a:spcBef>
              <a:buSzTx/>
              <a:buNone/>
              <a:defRPr sz="15500" cap="all">
                <a:latin typeface="+mn-lt"/>
                <a:ea typeface="+mn-ea"/>
                <a:cs typeface="+mn-cs"/>
                <a:sym typeface="Avenir Black"/>
              </a:defRPr>
            </a:lvl4pPr>
            <a:lvl5pPr marL="0" indent="1828800" algn="ctr">
              <a:lnSpc>
                <a:spcPct val="80000"/>
              </a:lnSpc>
              <a:spcBef>
                <a:spcPts val="0"/>
              </a:spcBef>
              <a:buSzTx/>
              <a:buNone/>
              <a:defRPr sz="15500" cap="all">
                <a:latin typeface="+mn-lt"/>
                <a:ea typeface="+mn-ea"/>
                <a:cs typeface="+mn-cs"/>
                <a:sym typeface="Avenir Black"/>
              </a:defRPr>
            </a:lvl5pPr>
          </a:lstStyle>
          <a:p>
            <a:r>
              <a:t>100%</a:t>
            </a:r>
          </a:p>
          <a:p>
            <a:pPr lvl="1"/>
            <a:endParaRPr/>
          </a:p>
          <a:p>
            <a:pPr lvl="2"/>
            <a:endParaRPr/>
          </a:p>
          <a:p>
            <a:pPr lvl="3"/>
            <a:endParaRPr/>
          </a:p>
          <a:p>
            <a:pPr lvl="4"/>
            <a:endParaRPr/>
          </a:p>
        </p:txBody>
      </p:sp>
      <p:sp>
        <p:nvSpPr>
          <p:cNvPr id="110" name="Fact information"/>
          <p:cNvSpPr txBox="1">
            <a:spLocks noGrp="1"/>
          </p:cNvSpPr>
          <p:nvPr>
            <p:ph type="body" sz="quarter" idx="21" hasCustomPrompt="1"/>
          </p:nvPr>
        </p:nvSpPr>
        <p:spPr>
          <a:xfrm>
            <a:off x="1206500" y="8260024"/>
            <a:ext cx="21971000" cy="934780"/>
          </a:xfrm>
          <a:prstGeom prst="rect">
            <a:avLst/>
          </a:prstGeom>
        </p:spPr>
        <p:txBody>
          <a:bodyPr lIns="45719" tIns="45719" rIns="45719" bIns="45719"/>
          <a:lstStyle>
            <a:lvl1pPr marL="0" indent="0" algn="ctr" defTabSz="1975054">
              <a:lnSpc>
                <a:spcPct val="80000"/>
              </a:lnSpc>
              <a:spcBef>
                <a:spcPts val="0"/>
              </a:spcBef>
              <a:buSzTx/>
              <a:buNone/>
              <a:defRPr sz="4941" cap="all" spc="1136">
                <a:solidFill>
                  <a:srgbClr val="ADB3B8"/>
                </a:solidFill>
              </a:defRPr>
            </a:lvl1pPr>
          </a:lstStyle>
          <a:p>
            <a:r>
              <a:t>Fact information</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368596"/>
            <a:ext cx="21971000" cy="15830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lstStyle/>
          <a:p>
            <a:r>
              <a:t>Slide Title</a:t>
            </a:r>
          </a:p>
        </p:txBody>
      </p:sp>
      <p:sp>
        <p:nvSpPr>
          <p:cNvPr id="3" name="Body Level One…"/>
          <p:cNvSpPr txBox="1">
            <a:spLocks noGrp="1"/>
          </p:cNvSpPr>
          <p:nvPr>
            <p:ph type="body" idx="1" hasCustomPrompt="1"/>
          </p:nvPr>
        </p:nvSpPr>
        <p:spPr>
          <a:xfrm>
            <a:off x="1206500" y="3845659"/>
            <a:ext cx="21971000" cy="82560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lvl2pPr marL="1219200" indent="-609600"/>
            <a:lvl3pPr marL="1828800" indent="-609600"/>
            <a:lvl4pPr marL="2438400" indent="-609600"/>
            <a:lvl5pPr marL="3048000" indent="-609600"/>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lnSpc>
                <a:spcPct val="100000"/>
              </a:lnSpc>
              <a:defRPr sz="1800" cap="none" spc="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84" r:id="rId12"/>
  </p:sldLayoutIdLst>
  <p:transition spd="med"/>
  <p:txStyles>
    <p:titleStyle>
      <a:lvl1pPr marL="0" marR="0" indent="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1pPr>
      <a:lvl2pPr marL="0" marR="0" indent="4572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2pPr>
      <a:lvl3pPr marL="0" marR="0" indent="9144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3pPr>
      <a:lvl4pPr marL="0" marR="0" indent="13716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4pPr>
      <a:lvl5pPr marL="0" marR="0" indent="18288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5pPr>
      <a:lvl6pPr marL="0" marR="0" indent="22860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6pPr>
      <a:lvl7pPr marL="0" marR="0" indent="27432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7pPr>
      <a:lvl8pPr marL="0" marR="0" indent="32004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8pPr>
      <a:lvl9pPr marL="0" marR="0" indent="36576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9pPr>
    </p:titleStyle>
    <p:bodyStyle>
      <a:lvl1pPr marL="609599" marR="0" indent="-609599"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1pPr>
      <a:lvl2pPr marL="11811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2pPr>
      <a:lvl3pPr marL="17907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3pPr>
      <a:lvl4pPr marL="24003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4pPr>
      <a:lvl5pPr marL="30099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5pPr>
      <a:lvl6pPr marL="36195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6pPr>
      <a:lvl7pPr marL="42291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7pPr>
      <a:lvl8pPr marL="48387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8pPr>
      <a:lvl9pPr marL="54483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739646" y="13081000"/>
            <a:ext cx="974177" cy="398058"/>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135516060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med"/>
  <p:txStyles>
    <p:titleStyle>
      <a:lvl1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1pPr>
      <a:lvl2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2pPr>
      <a:lvl3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3pPr>
      <a:lvl4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4pPr>
      <a:lvl5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5pPr>
      <a:lvl6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6pPr>
      <a:lvl7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7pPr>
      <a:lvl8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8pPr>
      <a:lvl9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7590782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3141343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ransition spd="med"/>
  <p:txStyles>
    <p:titleStyle>
      <a:lvl1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1pPr>
      <a:lvl2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2pPr>
      <a:lvl3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3pPr>
      <a:lvl4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4pPr>
      <a:lvl5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5pPr>
      <a:lvl6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6pPr>
      <a:lvl7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7pPr>
      <a:lvl8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8pPr>
      <a:lvl9pPr marL="0" marR="0" indent="0" algn="ctr" defTabSz="825500" latinLnBrk="0">
        <a:lnSpc>
          <a:spcPct val="100000"/>
        </a:lnSpc>
        <a:spcBef>
          <a:spcPts val="0"/>
        </a:spcBef>
        <a:spcAft>
          <a:spcPts val="0"/>
        </a:spcAft>
        <a:buClrTx/>
        <a:buSzTx/>
        <a:buFontTx/>
        <a:buNone/>
        <a:tabLst/>
        <a:defRPr sz="9200" b="0" i="0" u="none" strike="noStrike" cap="none" spc="0" baseline="0">
          <a:ln>
            <a:noFill/>
          </a:ln>
          <a:solidFill>
            <a:srgbClr val="0D274A"/>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368596"/>
            <a:ext cx="21971000" cy="1583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r>
              <a:t>Slide Title</a:t>
            </a:r>
          </a:p>
        </p:txBody>
      </p:sp>
      <p:sp>
        <p:nvSpPr>
          <p:cNvPr id="3" name="Body Level One…"/>
          <p:cNvSpPr txBox="1">
            <a:spLocks noGrp="1"/>
          </p:cNvSpPr>
          <p:nvPr>
            <p:ph type="body" idx="1" hasCustomPrompt="1"/>
          </p:nvPr>
        </p:nvSpPr>
        <p:spPr>
          <a:xfrm>
            <a:off x="1206500" y="3845659"/>
            <a:ext cx="21971000" cy="8256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marL="1219200" indent="-609600"/>
            <a:lvl3pPr marL="1828800" indent="-609600"/>
            <a:lvl4pPr marL="2438400" indent="-609600"/>
            <a:lvl5pPr marL="3048000" indent="-609600"/>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lnSpc>
                <a:spcPct val="100000"/>
              </a:lnSpc>
              <a:defRPr sz="1800" cap="none" spc="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611000330"/>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ransition spd="med"/>
  <p:txStyles>
    <p:titleStyle>
      <a:lvl1pPr marL="0" marR="0" indent="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1pPr>
      <a:lvl2pPr marL="0" marR="0" indent="4572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2pPr>
      <a:lvl3pPr marL="0" marR="0" indent="9144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3pPr>
      <a:lvl4pPr marL="0" marR="0" indent="13716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4pPr>
      <a:lvl5pPr marL="0" marR="0" indent="18288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5pPr>
      <a:lvl6pPr marL="0" marR="0" indent="22860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6pPr>
      <a:lvl7pPr marL="0" marR="0" indent="27432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7pPr>
      <a:lvl8pPr marL="0" marR="0" indent="32004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8pPr>
      <a:lvl9pPr marL="0" marR="0" indent="3657600" algn="l" defTabSz="2438338" rtl="0" latinLnBrk="0">
        <a:lnSpc>
          <a:spcPct val="80000"/>
        </a:lnSpc>
        <a:spcBef>
          <a:spcPts val="0"/>
        </a:spcBef>
        <a:spcAft>
          <a:spcPts val="0"/>
        </a:spcAft>
        <a:buClrTx/>
        <a:buSzTx/>
        <a:buFontTx/>
        <a:buNone/>
        <a:tabLst/>
        <a:defRPr sz="10100" b="0" i="0" u="none" strike="noStrike" cap="all" spc="0" baseline="0">
          <a:solidFill>
            <a:srgbClr val="ADB3B8"/>
          </a:solidFill>
          <a:uFillTx/>
          <a:latin typeface="+mn-lt"/>
          <a:ea typeface="+mn-ea"/>
          <a:cs typeface="+mn-cs"/>
          <a:sym typeface="Avenir Black"/>
        </a:defRPr>
      </a:lvl9pPr>
    </p:titleStyle>
    <p:bodyStyle>
      <a:lvl1pPr marL="609599" marR="0" indent="-609599"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1pPr>
      <a:lvl2pPr marL="11811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2pPr>
      <a:lvl3pPr marL="17907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3pPr>
      <a:lvl4pPr marL="24003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4pPr>
      <a:lvl5pPr marL="30099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5pPr>
      <a:lvl6pPr marL="36195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6pPr>
      <a:lvl7pPr marL="42291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7pPr>
      <a:lvl8pPr marL="48387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8pPr>
      <a:lvl9pPr marL="54483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cid:image003.jpg@01D9E632.0ABAAE20" TargetMode="External"/><Relationship Id="rId2" Type="http://schemas.openxmlformats.org/officeDocument/2006/relationships/image" Target="../media/image32.jpeg"/><Relationship Id="rId1" Type="http://schemas.openxmlformats.org/officeDocument/2006/relationships/slideLayout" Target="../slideLayouts/slideLayout1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C334A9-D6EF-DC44-B4D6-76ECFFD9331F}"/>
              </a:ext>
            </a:extLst>
          </p:cNvPr>
          <p:cNvSpPr txBox="1"/>
          <p:nvPr/>
        </p:nvSpPr>
        <p:spPr>
          <a:xfrm>
            <a:off x="388595" y="5288865"/>
            <a:ext cx="11884985" cy="8063746"/>
          </a:xfrm>
          <a:prstGeom prst="rect">
            <a:avLst/>
          </a:prstGeom>
          <a:noFill/>
        </p:spPr>
        <p:txBody>
          <a:bodyPr wrap="none" lIns="91440" tIns="45720" rIns="91440" bIns="45720" rtlCol="0" anchor="t">
            <a:spAutoFit/>
          </a:bodyPr>
          <a:lstStyle/>
          <a:p>
            <a:pPr defTabSz="825500">
              <a:lnSpc>
                <a:spcPct val="100000"/>
              </a:lnSpc>
            </a:pPr>
            <a:r>
              <a:rPr lang="en-US" sz="8000" b="1" cap="none" spc="0" dirty="0">
                <a:solidFill>
                  <a:srgbClr val="000000"/>
                </a:solidFill>
                <a:latin typeface="Helvetica Neue"/>
                <a:ea typeface="Helvetica Neue"/>
                <a:cs typeface="Helvetica Neue"/>
                <a:sym typeface="Helvetica Neue"/>
              </a:rPr>
              <a:t>SBC Chaplaincy Update</a:t>
            </a:r>
          </a:p>
          <a:p>
            <a:pPr defTabSz="825500">
              <a:lnSpc>
                <a:spcPct val="100000"/>
              </a:lnSpc>
            </a:pPr>
            <a:endParaRPr lang="en-US" sz="5400" b="1" i="1" cap="none" spc="0" dirty="0">
              <a:solidFill>
                <a:srgbClr val="000000"/>
              </a:solidFill>
              <a:latin typeface="Helvetica Neue"/>
              <a:ea typeface="Helvetica Neue"/>
              <a:cs typeface="Helvetica Neue"/>
              <a:sym typeface="Helvetica Neue"/>
            </a:endParaRPr>
          </a:p>
          <a:p>
            <a:pPr defTabSz="825500">
              <a:lnSpc>
                <a:spcPct val="100000"/>
              </a:lnSpc>
            </a:pPr>
            <a:r>
              <a:rPr lang="en-US" sz="4400" b="1" cap="none" spc="0" dirty="0">
                <a:solidFill>
                  <a:srgbClr val="000000"/>
                </a:solidFill>
                <a:latin typeface="Helvetica Neue"/>
                <a:ea typeface="Helvetica Neue"/>
                <a:cs typeface="Helvetica Neue"/>
                <a:sym typeface="Helvetica Neue"/>
              </a:rPr>
              <a:t>Doug Carver</a:t>
            </a:r>
          </a:p>
          <a:p>
            <a:pPr defTabSz="825500">
              <a:lnSpc>
                <a:spcPct val="100000"/>
              </a:lnSpc>
            </a:pPr>
            <a:r>
              <a:rPr lang="en-US" sz="4400" b="1" cap="none" spc="0" dirty="0">
                <a:solidFill>
                  <a:srgbClr val="000000"/>
                </a:solidFill>
                <a:latin typeface="Helvetica Neue"/>
                <a:ea typeface="Helvetica Neue"/>
                <a:cs typeface="Helvetica Neue"/>
                <a:sym typeface="Helvetica Neue"/>
              </a:rPr>
              <a:t>Executive Director of Chaplaincy</a:t>
            </a:r>
          </a:p>
          <a:p>
            <a:pPr defTabSz="825500">
              <a:lnSpc>
                <a:spcPct val="100000"/>
              </a:lnSpc>
            </a:pPr>
            <a:r>
              <a:rPr lang="en-US" sz="4400" b="1" cap="none" spc="0" dirty="0">
                <a:solidFill>
                  <a:srgbClr val="000000"/>
                </a:solidFill>
                <a:latin typeface="Helvetica Neue"/>
                <a:ea typeface="Helvetica Neue"/>
                <a:cs typeface="Helvetica Neue"/>
                <a:sym typeface="Helvetica Neue"/>
              </a:rPr>
              <a:t>North American Mission Board</a:t>
            </a:r>
          </a:p>
          <a:p>
            <a:pPr defTabSz="825500">
              <a:lnSpc>
                <a:spcPct val="100000"/>
              </a:lnSpc>
            </a:pPr>
            <a:endParaRPr lang="en-US" sz="4400" b="1" cap="none" spc="0" dirty="0">
              <a:solidFill>
                <a:srgbClr val="000000"/>
              </a:solidFill>
              <a:latin typeface="Helvetica Neue"/>
              <a:ea typeface="Helvetica Neue"/>
              <a:cs typeface="Helvetica Neue"/>
              <a:sym typeface="Helvetica Neue"/>
            </a:endParaRPr>
          </a:p>
          <a:p>
            <a:pPr defTabSz="825500">
              <a:lnSpc>
                <a:spcPct val="100000"/>
              </a:lnSpc>
            </a:pPr>
            <a:endParaRPr lang="en-US" sz="4400" b="1" cap="none" spc="0" dirty="0">
              <a:solidFill>
                <a:srgbClr val="000000"/>
              </a:solidFill>
              <a:latin typeface="Helvetica Neue"/>
              <a:ea typeface="Helvetica Neue"/>
              <a:cs typeface="Helvetica Neue"/>
              <a:sym typeface="Helvetica Neue"/>
            </a:endParaRPr>
          </a:p>
          <a:p>
            <a:pPr defTabSz="825500">
              <a:lnSpc>
                <a:spcPct val="100000"/>
              </a:lnSpc>
            </a:pPr>
            <a:r>
              <a:rPr lang="en-US" sz="4400" b="1" cap="none" spc="0" dirty="0">
                <a:solidFill>
                  <a:srgbClr val="000000"/>
                </a:solidFill>
                <a:latin typeface="Helvetica Neue"/>
                <a:ea typeface="Helvetica Neue"/>
                <a:cs typeface="Helvetica Neue"/>
                <a:sym typeface="Helvetica Neue"/>
              </a:rPr>
              <a:t>Annual SoCal Chaplain Training</a:t>
            </a:r>
          </a:p>
          <a:p>
            <a:pPr defTabSz="825500">
              <a:lnSpc>
                <a:spcPct val="100000"/>
              </a:lnSpc>
            </a:pPr>
            <a:r>
              <a:rPr lang="en-US" sz="4000" b="1" cap="none" spc="0" dirty="0">
                <a:solidFill>
                  <a:srgbClr val="000000"/>
                </a:solidFill>
                <a:latin typeface="Helvetica Neue"/>
                <a:ea typeface="Helvetica Neue"/>
                <a:cs typeface="Helvetica Neue"/>
                <a:sym typeface="Helvetica Neue"/>
              </a:rPr>
              <a:t>Anaheim, CA</a:t>
            </a:r>
          </a:p>
          <a:p>
            <a:pPr defTabSz="825500">
              <a:lnSpc>
                <a:spcPct val="100000"/>
              </a:lnSpc>
            </a:pPr>
            <a:r>
              <a:rPr lang="en-US" sz="4000" b="1" cap="none" spc="0" dirty="0">
                <a:solidFill>
                  <a:srgbClr val="000000"/>
                </a:solidFill>
                <a:latin typeface="Helvetica Neue"/>
                <a:ea typeface="Helvetica Neue"/>
                <a:cs typeface="Helvetica Neue"/>
                <a:sym typeface="Helvetica Neue"/>
              </a:rPr>
              <a:t>Mar 4-6, 2024</a:t>
            </a:r>
          </a:p>
          <a:p>
            <a:pPr defTabSz="825500">
              <a:lnSpc>
                <a:spcPct val="100000"/>
              </a:lnSpc>
            </a:pPr>
            <a:endParaRPr lang="en-US" sz="4000" b="1" cap="none" spc="0" dirty="0">
              <a:solidFill>
                <a:srgbClr val="000000"/>
              </a:solidFill>
              <a:latin typeface="Helvetica Neue"/>
              <a:ea typeface="Helvetica Neue"/>
              <a:cs typeface="Helvetica Neue"/>
              <a:sym typeface="Helvetica Neue"/>
            </a:endParaRPr>
          </a:p>
        </p:txBody>
      </p:sp>
      <p:pic>
        <p:nvPicPr>
          <p:cNvPr id="10" name="Picture 9">
            <a:extLst>
              <a:ext uri="{FF2B5EF4-FFF2-40B4-BE49-F238E27FC236}">
                <a16:creationId xmlns:a16="http://schemas.microsoft.com/office/drawing/2014/main" id="{8DA36A9E-4B18-57AE-6AD0-F7B3C8A0251B}"/>
              </a:ext>
            </a:extLst>
          </p:cNvPr>
          <p:cNvPicPr>
            <a:picLocks noChangeAspect="1"/>
          </p:cNvPicPr>
          <p:nvPr/>
        </p:nvPicPr>
        <p:blipFill>
          <a:blip r:embed="rId3"/>
          <a:stretch>
            <a:fillRect/>
          </a:stretch>
        </p:blipFill>
        <p:spPr>
          <a:xfrm>
            <a:off x="18134475" y="5162551"/>
            <a:ext cx="5374703" cy="3984369"/>
          </a:xfrm>
          <a:prstGeom prst="rect">
            <a:avLst/>
          </a:prstGeom>
          <a:ln>
            <a:noFill/>
          </a:ln>
          <a:effectLst>
            <a:outerShdw blurRad="292100" dist="139700" dir="2700000" algn="tl" rotWithShape="0">
              <a:srgbClr val="333333">
                <a:alpha val="65000"/>
              </a:srgbClr>
            </a:outerShdw>
          </a:effectLst>
        </p:spPr>
      </p:pic>
      <p:pic>
        <p:nvPicPr>
          <p:cNvPr id="3" name="Picture 2" descr="A blue arrow in a white background&#10;&#10;Description automatically generated">
            <a:extLst>
              <a:ext uri="{FF2B5EF4-FFF2-40B4-BE49-F238E27FC236}">
                <a16:creationId xmlns:a16="http://schemas.microsoft.com/office/drawing/2014/main" id="{D67E8836-43AA-B4B4-50AE-63A66A855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849" y="711200"/>
            <a:ext cx="1911351" cy="1811608"/>
          </a:xfrm>
          <a:prstGeom prst="rect">
            <a:avLst/>
          </a:prstGeom>
        </p:spPr>
      </p:pic>
      <p:pic>
        <p:nvPicPr>
          <p:cNvPr id="2050" name="Picture 2">
            <a:extLst>
              <a:ext uri="{FF2B5EF4-FFF2-40B4-BE49-F238E27FC236}">
                <a16:creationId xmlns:a16="http://schemas.microsoft.com/office/drawing/2014/main" id="{EDB8C451-9C59-18D7-36A4-5422D2641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0674" y="5171069"/>
            <a:ext cx="5374704" cy="40291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olice officers hugging each other&#10;&#10;Description automatically generated">
            <a:extLst>
              <a:ext uri="{FF2B5EF4-FFF2-40B4-BE49-F238E27FC236}">
                <a16:creationId xmlns:a16="http://schemas.microsoft.com/office/drawing/2014/main" id="{6669C08A-1A53-B9B4-F079-37846D568A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6071" y="9200222"/>
            <a:ext cx="5374703" cy="3919005"/>
          </a:xfrm>
          <a:prstGeom prst="rect">
            <a:avLst/>
          </a:prstGeom>
        </p:spPr>
      </p:pic>
      <p:pic>
        <p:nvPicPr>
          <p:cNvPr id="13" name="Picture 12" descr="A group of people in yellow shirts&#10;&#10;Description automatically generated">
            <a:extLst>
              <a:ext uri="{FF2B5EF4-FFF2-40B4-BE49-F238E27FC236}">
                <a16:creationId xmlns:a16="http://schemas.microsoft.com/office/drawing/2014/main" id="{8A9F5724-9AD9-235D-BC00-3D4B36F549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59873" y="9188560"/>
            <a:ext cx="5374704" cy="391900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5D2C-AE15-B31F-8B22-1D823E26E0A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F9D772D-7D0F-5491-97BC-D01D26C2D32F}"/>
              </a:ext>
            </a:extLst>
          </p:cNvPr>
          <p:cNvSpPr>
            <a:spLocks noGrp="1"/>
          </p:cNvSpPr>
          <p:nvPr>
            <p:ph type="body" sz="quarter" idx="21"/>
          </p:nvPr>
        </p:nvSpPr>
        <p:spPr/>
        <p:txBody>
          <a:bodyPr/>
          <a:lstStyle/>
          <a:p>
            <a:endParaRPr lang="en-US"/>
          </a:p>
        </p:txBody>
      </p:sp>
      <p:pic>
        <p:nvPicPr>
          <p:cNvPr id="4" name="Picture 3">
            <a:extLst>
              <a:ext uri="{FF2B5EF4-FFF2-40B4-BE49-F238E27FC236}">
                <a16:creationId xmlns:a16="http://schemas.microsoft.com/office/drawing/2014/main" id="{A4099A9C-2743-5E20-A441-2BBD642E5334}"/>
              </a:ext>
            </a:extLst>
          </p:cNvPr>
          <p:cNvPicPr>
            <a:picLocks noChangeAspect="1"/>
          </p:cNvPicPr>
          <p:nvPr/>
        </p:nvPicPr>
        <p:blipFill rotWithShape="1">
          <a:blip r:embed="rId3"/>
          <a:srcRect t="6187" b="18813"/>
          <a:stretch/>
        </p:blipFill>
        <p:spPr>
          <a:xfrm>
            <a:off x="10" y="4"/>
            <a:ext cx="24383990" cy="13715996"/>
          </a:xfrm>
          <a:prstGeom prst="rect">
            <a:avLst/>
          </a:prstGeom>
          <a:noFill/>
        </p:spPr>
      </p:pic>
      <p:sp>
        <p:nvSpPr>
          <p:cNvPr id="7" name="Rectangle 6">
            <a:extLst>
              <a:ext uri="{FF2B5EF4-FFF2-40B4-BE49-F238E27FC236}">
                <a16:creationId xmlns:a16="http://schemas.microsoft.com/office/drawing/2014/main" id="{34196892-0E57-30D9-8499-1B148F64C54C}"/>
              </a:ext>
            </a:extLst>
          </p:cNvPr>
          <p:cNvSpPr>
            <a:spLocks/>
          </p:cNvSpPr>
          <p:nvPr/>
        </p:nvSpPr>
        <p:spPr>
          <a:xfrm>
            <a:off x="-5673495" y="8814437"/>
            <a:ext cx="15722600" cy="3581400"/>
          </a:xfrm>
          <a:prstGeom prst="rect">
            <a:avLst/>
          </a:prstGeom>
          <a:solidFill>
            <a:srgbClr val="000000">
              <a:alpha val="5931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B406F12C-E847-470D-9B24-69D29969F986}"/>
              </a:ext>
            </a:extLst>
          </p:cNvPr>
          <p:cNvSpPr txBox="1"/>
          <p:nvPr/>
        </p:nvSpPr>
        <p:spPr>
          <a:xfrm>
            <a:off x="757363" y="9652655"/>
            <a:ext cx="8826943" cy="2343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80000"/>
              </a:lnSpc>
              <a:spcBef>
                <a:spcPts val="0"/>
              </a:spcBef>
              <a:spcAft>
                <a:spcPts val="0"/>
              </a:spcAft>
              <a:buClrTx/>
              <a:buSzTx/>
              <a:buFontTx/>
              <a:buNone/>
              <a:tabLst/>
            </a:pPr>
            <a:r>
              <a:rPr lang="en-US" sz="5200" spc="0" dirty="0">
                <a:latin typeface="+mj-lt"/>
              </a:rPr>
              <a:t>Baptisms by chaplains</a:t>
            </a:r>
          </a:p>
          <a:p>
            <a:pPr marL="685800" marR="0" indent="-6858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5200" spc="0" dirty="0">
                <a:latin typeface="+mj-lt"/>
              </a:rPr>
              <a:t>1</a:t>
            </a:r>
            <a:r>
              <a:rPr kumimoji="0" lang="en-US" sz="5200" b="0" i="0" u="none" strike="noStrike" cap="all" spc="0" normalizeH="0" dirty="0">
                <a:ln>
                  <a:noFill/>
                </a:ln>
                <a:solidFill>
                  <a:srgbClr val="FFFFFF"/>
                </a:solidFill>
                <a:effectLst/>
                <a:uFillTx/>
                <a:latin typeface="+mj-lt"/>
                <a:ea typeface="MontserratRoman-Medium"/>
                <a:cs typeface="MontserratRoman-Medium"/>
                <a:sym typeface="MontserratRoman-Medium"/>
              </a:rPr>
              <a:t>,611</a:t>
            </a:r>
            <a:r>
              <a:rPr kumimoji="0" lang="en-US" sz="5200" b="0" i="0" u="none" strike="noStrike" cap="none" spc="0" normalizeH="0" dirty="0">
                <a:ln>
                  <a:noFill/>
                </a:ln>
                <a:solidFill>
                  <a:srgbClr val="FFFFFF"/>
                </a:solidFill>
                <a:effectLst/>
                <a:uFillTx/>
                <a:latin typeface="+mj-lt"/>
                <a:ea typeface="MontserratRoman-Medium"/>
                <a:cs typeface="MontserratRoman-Medium"/>
                <a:sym typeface="MontserratRoman-Medium"/>
              </a:rPr>
              <a:t> in </a:t>
            </a:r>
            <a:r>
              <a:rPr kumimoji="0" lang="en-US" sz="5200" b="0" i="0" u="none" strike="noStrike" cap="all" spc="0" normalizeH="0" dirty="0">
                <a:ln>
                  <a:noFill/>
                </a:ln>
                <a:solidFill>
                  <a:srgbClr val="FFFFFF"/>
                </a:solidFill>
                <a:effectLst/>
                <a:uFillTx/>
                <a:latin typeface="+mj-lt"/>
                <a:ea typeface="MontserratRoman-Medium"/>
                <a:cs typeface="MontserratRoman-Medium"/>
                <a:sym typeface="MontserratRoman-Medium"/>
              </a:rPr>
              <a:t>2023</a:t>
            </a:r>
          </a:p>
          <a:p>
            <a:pPr marL="685800" marR="0" indent="-6858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5200" spc="0">
                <a:latin typeface="+mj-lt"/>
              </a:rPr>
              <a:t>36,680</a:t>
            </a:r>
            <a:r>
              <a:rPr kumimoji="0" lang="en-US" sz="5200" b="0" i="0" u="none" strike="noStrike" cap="none" spc="0" normalizeH="0">
                <a:ln>
                  <a:noFill/>
                </a:ln>
                <a:solidFill>
                  <a:srgbClr val="FFFFFF"/>
                </a:solidFill>
                <a:effectLst/>
                <a:uFillTx/>
                <a:latin typeface="+mj-lt"/>
                <a:ea typeface="MontserratRoman-Medium"/>
                <a:cs typeface="MontserratRoman-Medium"/>
                <a:sym typeface="MontserratRoman-Medium"/>
              </a:rPr>
              <a:t> </a:t>
            </a:r>
            <a:r>
              <a:rPr kumimoji="0" lang="en-US" sz="5200" b="0" i="0" u="none" strike="noStrike" cap="none" spc="0" normalizeH="0" dirty="0">
                <a:ln>
                  <a:noFill/>
                </a:ln>
                <a:solidFill>
                  <a:srgbClr val="FFFFFF"/>
                </a:solidFill>
                <a:effectLst/>
                <a:uFillTx/>
                <a:latin typeface="+mj-lt"/>
                <a:ea typeface="MontserratRoman-Medium"/>
                <a:cs typeface="MontserratRoman-Medium"/>
                <a:sym typeface="MontserratRoman-Medium"/>
              </a:rPr>
              <a:t>since </a:t>
            </a:r>
            <a:r>
              <a:rPr kumimoji="0" lang="en-US" sz="5200" b="0" i="0" u="none" strike="noStrike" cap="all" spc="0" normalizeH="0" dirty="0">
                <a:ln>
                  <a:noFill/>
                </a:ln>
                <a:solidFill>
                  <a:srgbClr val="FFFFFF"/>
                </a:solidFill>
                <a:effectLst/>
                <a:uFillTx/>
                <a:latin typeface="+mj-lt"/>
                <a:ea typeface="MontserratRoman-Medium"/>
                <a:cs typeface="MontserratRoman-Medium"/>
                <a:sym typeface="MontserratRoman-Medium"/>
              </a:rPr>
              <a:t>2010</a:t>
            </a:r>
          </a:p>
        </p:txBody>
      </p:sp>
    </p:spTree>
    <p:extLst>
      <p:ext uri="{BB962C8B-B14F-4D97-AF65-F5344CB8AC3E}">
        <p14:creationId xmlns:p14="http://schemas.microsoft.com/office/powerpoint/2010/main" val="26790962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680" y="1463730"/>
            <a:ext cx="9856589" cy="2819684"/>
          </a:xfrm>
        </p:spPr>
        <p:txBody>
          <a:bodyPr lIns="50800" tIns="50800" rIns="50800" bIns="50800" anchor="t">
            <a:noAutofit/>
          </a:bodyPr>
          <a:lstStyle/>
          <a:p>
            <a:r>
              <a:rPr lang="en-US" sz="6600" b="1"/>
              <a:t>2024 SBC CHAPLAINCY ANNUAL TRAINING </a:t>
            </a:r>
            <a:br>
              <a:rPr lang="en-US" sz="6600" b="1"/>
            </a:br>
            <a:endParaRPr lang="en-US" sz="5900" b="1"/>
          </a:p>
        </p:txBody>
      </p:sp>
      <p:sp>
        <p:nvSpPr>
          <p:cNvPr id="3" name="Content Placeholder 2"/>
          <p:cNvSpPr>
            <a:spLocks noGrp="1"/>
          </p:cNvSpPr>
          <p:nvPr>
            <p:ph idx="1"/>
          </p:nvPr>
        </p:nvSpPr>
        <p:spPr>
          <a:xfrm>
            <a:off x="449950" y="4689814"/>
            <a:ext cx="13012050" cy="7863960"/>
          </a:xfrm>
        </p:spPr>
        <p:txBody>
          <a:bodyPr>
            <a:normAutofit/>
          </a:bodyPr>
          <a:lstStyle/>
          <a:p>
            <a:pPr marL="0" indent="0">
              <a:buNone/>
            </a:pPr>
            <a:r>
              <a:rPr lang="en-US" sz="4800" b="1" i="1" dirty="0">
                <a:latin typeface="Helvetica" pitchFamily="2" charset="0"/>
              </a:rPr>
              <a:t>”The Chaplaincy and Godly Character”</a:t>
            </a:r>
          </a:p>
          <a:p>
            <a:pPr marL="0" indent="0">
              <a:buNone/>
            </a:pPr>
            <a:r>
              <a:rPr lang="en-US" sz="4000" b="1" dirty="0">
                <a:latin typeface="Helvetica" pitchFamily="2" charset="0"/>
              </a:rPr>
              <a:t>Keynote speaker-  Dr. Endel Lee</a:t>
            </a:r>
            <a:endParaRPr lang="en-US" sz="3700" b="1" dirty="0">
              <a:latin typeface="Helvetica" pitchFamily="2" charset="0"/>
            </a:endParaRPr>
          </a:p>
          <a:p>
            <a:pPr marL="0" indent="0">
              <a:buNone/>
            </a:pPr>
            <a:r>
              <a:rPr lang="en-US" sz="3700" b="1" dirty="0">
                <a:latin typeface="Helvetica" pitchFamily="2" charset="0"/>
              </a:rPr>
              <a:t>--Visiting Associate Professor, University of Mobile, AL</a:t>
            </a:r>
          </a:p>
          <a:p>
            <a:pPr lvl="2">
              <a:buFont typeface="Wingdings" pitchFamily="2" charset="2"/>
              <a:buChar char="Ø"/>
            </a:pPr>
            <a:r>
              <a:rPr lang="en-US" sz="4800" b="1" dirty="0"/>
              <a:t>Anaheim, CA (Mar 4-6, 2024)</a:t>
            </a:r>
          </a:p>
          <a:p>
            <a:pPr lvl="2">
              <a:buFont typeface="Wingdings" pitchFamily="2" charset="2"/>
              <a:buChar char="Ø"/>
            </a:pPr>
            <a:r>
              <a:rPr lang="en-US" sz="4800" b="1" dirty="0"/>
              <a:t>Ridgecrest, NC (Oct 14-16, 2024)</a:t>
            </a:r>
          </a:p>
          <a:p>
            <a:pPr marL="1219200" lvl="2" indent="0">
              <a:buNone/>
            </a:pPr>
            <a:r>
              <a:rPr lang="en-US" sz="4400" b="1" dirty="0"/>
              <a:t>---Speaker TBA</a:t>
            </a:r>
          </a:p>
          <a:p>
            <a:pPr marL="1219200" lvl="2" indent="0">
              <a:buNone/>
            </a:pPr>
            <a:endParaRPr lang="en-US" sz="4800" b="1" dirty="0"/>
          </a:p>
        </p:txBody>
      </p:sp>
      <p:pic>
        <p:nvPicPr>
          <p:cNvPr id="1026" name="Picture 2" descr="Rear Admiral Phillip Lee Jr.">
            <a:extLst>
              <a:ext uri="{FF2B5EF4-FFF2-40B4-BE49-F238E27FC236}">
                <a16:creationId xmlns:a16="http://schemas.microsoft.com/office/drawing/2014/main" id="{6397C43B-409A-E1DC-6232-6288FFB27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8160" y="806450"/>
            <a:ext cx="7157720" cy="894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00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F0E95-FD59-20A4-A193-7AD8CB8FDE20}"/>
              </a:ext>
            </a:extLst>
          </p:cNvPr>
          <p:cNvSpPr txBox="1"/>
          <p:nvPr/>
        </p:nvSpPr>
        <p:spPr>
          <a:xfrm flipH="1">
            <a:off x="17047612" y="9201150"/>
            <a:ext cx="7336387" cy="4518025"/>
          </a:xfrm>
          <a:prstGeom prst="rect">
            <a:avLst/>
          </a:prstGeom>
          <a:solidFill>
            <a:srgbClr val="0227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80000"/>
              </a:lnSpc>
              <a:spcBef>
                <a:spcPts val="0"/>
              </a:spcBef>
              <a:spcAft>
                <a:spcPts val="0"/>
              </a:spcAft>
              <a:buClrTx/>
              <a:buSzTx/>
              <a:buFontTx/>
              <a:buNone/>
              <a:tabLst/>
            </a:pPr>
            <a:endParaRPr kumimoji="0" lang="en-US"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endParaRPr>
          </a:p>
        </p:txBody>
      </p:sp>
      <p:pic>
        <p:nvPicPr>
          <p:cNvPr id="9" name="Picture 8" descr="A prison cell with people walking in the background&#10;&#10;Description automatically generated">
            <a:extLst>
              <a:ext uri="{FF2B5EF4-FFF2-40B4-BE49-F238E27FC236}">
                <a16:creationId xmlns:a16="http://schemas.microsoft.com/office/drawing/2014/main" id="{2877E1E0-E2B5-5C82-A86B-2CEBE21DE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7612" y="9201150"/>
            <a:ext cx="7336387" cy="4514850"/>
          </a:xfrm>
          <a:prstGeom prst="rect">
            <a:avLst/>
          </a:prstGeom>
        </p:spPr>
      </p:pic>
    </p:spTree>
    <p:extLst>
      <p:ext uri="{BB962C8B-B14F-4D97-AF65-F5344CB8AC3E}">
        <p14:creationId xmlns:p14="http://schemas.microsoft.com/office/powerpoint/2010/main" val="20205103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5220-0276-A716-5762-9E89B9C08BB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00AC956-3937-0EF7-BBDA-70968DD1D600}"/>
              </a:ext>
            </a:extLst>
          </p:cNvPr>
          <p:cNvSpPr>
            <a:spLocks noGrp="1"/>
          </p:cNvSpPr>
          <p:nvPr>
            <p:ph type="body" sz="quarter" idx="21"/>
          </p:nvPr>
        </p:nvSpPr>
        <p:spPr/>
        <p:txBody>
          <a:bodyPr/>
          <a:lstStyle/>
          <a:p>
            <a:endParaRPr lang="en-US"/>
          </a:p>
        </p:txBody>
      </p:sp>
      <p:pic>
        <p:nvPicPr>
          <p:cNvPr id="5" name="Picture 4" descr="A group of people hugging each other&#10;&#10;Description automatically generated">
            <a:extLst>
              <a:ext uri="{FF2B5EF4-FFF2-40B4-BE49-F238E27FC236}">
                <a16:creationId xmlns:a16="http://schemas.microsoft.com/office/drawing/2014/main" id="{4763B442-5ACD-E945-8BC7-760508BD1469}"/>
              </a:ext>
            </a:extLst>
          </p:cNvPr>
          <p:cNvPicPr>
            <a:picLocks noChangeAspect="1"/>
          </p:cNvPicPr>
          <p:nvPr/>
        </p:nvPicPr>
        <p:blipFill rotWithShape="1">
          <a:blip r:embed="rId2"/>
          <a:srcRect r="1510" b="-1"/>
          <a:stretch/>
        </p:blipFill>
        <p:spPr>
          <a:xfrm>
            <a:off x="-76200" y="-97938"/>
            <a:ext cx="24536400" cy="14013476"/>
          </a:xfrm>
          <a:prstGeom prst="rect">
            <a:avLst/>
          </a:prstGeom>
        </p:spPr>
      </p:pic>
      <p:sp>
        <p:nvSpPr>
          <p:cNvPr id="6" name="Rectangle 5">
            <a:extLst>
              <a:ext uri="{FF2B5EF4-FFF2-40B4-BE49-F238E27FC236}">
                <a16:creationId xmlns:a16="http://schemas.microsoft.com/office/drawing/2014/main" id="{F833D15F-0F70-B565-4E56-586041C3EA33}"/>
              </a:ext>
            </a:extLst>
          </p:cNvPr>
          <p:cNvSpPr>
            <a:spLocks/>
          </p:cNvSpPr>
          <p:nvPr/>
        </p:nvSpPr>
        <p:spPr>
          <a:xfrm>
            <a:off x="-101601" y="8898747"/>
            <a:ext cx="9982201" cy="2807804"/>
          </a:xfrm>
          <a:prstGeom prst="rect">
            <a:avLst/>
          </a:prstGeom>
          <a:solidFill>
            <a:srgbClr val="000000">
              <a:alpha val="5931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E6648FDE-11C3-0DBF-14A9-ACE706DF3BDB}"/>
              </a:ext>
            </a:extLst>
          </p:cNvPr>
          <p:cNvSpPr txBox="1"/>
          <p:nvPr/>
        </p:nvSpPr>
        <p:spPr>
          <a:xfrm>
            <a:off x="757363" y="9184890"/>
            <a:ext cx="8826943"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6600" b="1" cap="none" spc="0">
                <a:solidFill>
                  <a:prstClr val="white"/>
                </a:solidFill>
                <a:latin typeface="Helvetica" pitchFamily="2" charset="0"/>
                <a:ea typeface="Helvetica Neue"/>
                <a:cs typeface="Helvetica Neue"/>
                <a:sym typeface="Helvetica Neue"/>
              </a:rPr>
              <a:t>Forward Deployed </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prstClr val="white"/>
                </a:solidFill>
                <a:effectLst/>
                <a:uLnTx/>
                <a:uFillTx/>
                <a:latin typeface="Helvetica" pitchFamily="2" charset="0"/>
                <a:ea typeface="Helvetica Neue"/>
                <a:cs typeface="Helvetica Neue"/>
                <a:sym typeface="Helvetica Neue"/>
              </a:rPr>
              <a:t>SBC Chaplains (70+)</a:t>
            </a:r>
          </a:p>
        </p:txBody>
      </p:sp>
    </p:spTree>
    <p:extLst>
      <p:ext uri="{BB962C8B-B14F-4D97-AF65-F5344CB8AC3E}">
        <p14:creationId xmlns:p14="http://schemas.microsoft.com/office/powerpoint/2010/main" val="7098710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5ADF-CF84-584B-A555-B0CBCC6978D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365B402-7A5F-F5F6-F90F-5A14FD0FDE4C}"/>
              </a:ext>
            </a:extLst>
          </p:cNvPr>
          <p:cNvSpPr>
            <a:spLocks noGrp="1"/>
          </p:cNvSpPr>
          <p:nvPr>
            <p:ph type="body" sz="quarter" idx="21"/>
          </p:nvPr>
        </p:nvSpPr>
        <p:spPr/>
        <p:txBody>
          <a:bodyPr/>
          <a:lstStyle/>
          <a:p>
            <a:endParaRPr lang="en-US"/>
          </a:p>
        </p:txBody>
      </p:sp>
      <p:pic>
        <p:nvPicPr>
          <p:cNvPr id="4" name="Picture 3" descr="A group of people loading boxes into a helicopter&#10;&#10;Description automatically generated">
            <a:extLst>
              <a:ext uri="{FF2B5EF4-FFF2-40B4-BE49-F238E27FC236}">
                <a16:creationId xmlns:a16="http://schemas.microsoft.com/office/drawing/2014/main" id="{1414B52B-193B-6129-B448-8C88923E6A77}"/>
              </a:ext>
            </a:extLst>
          </p:cNvPr>
          <p:cNvPicPr>
            <a:picLocks noChangeAspect="1"/>
          </p:cNvPicPr>
          <p:nvPr/>
        </p:nvPicPr>
        <p:blipFill rotWithShape="1">
          <a:blip r:embed="rId2"/>
          <a:srcRect t="20106" r="-2" b="14766"/>
          <a:stretch/>
        </p:blipFill>
        <p:spPr>
          <a:xfrm>
            <a:off x="-3380542" y="0"/>
            <a:ext cx="31551483" cy="13716000"/>
          </a:xfrm>
          <a:prstGeom prst="rect">
            <a:avLst/>
          </a:prstGeom>
        </p:spPr>
      </p:pic>
      <p:sp>
        <p:nvSpPr>
          <p:cNvPr id="5" name="Rectangle 4">
            <a:extLst>
              <a:ext uri="{FF2B5EF4-FFF2-40B4-BE49-F238E27FC236}">
                <a16:creationId xmlns:a16="http://schemas.microsoft.com/office/drawing/2014/main" id="{34DE8AA8-1A93-8E9C-63B9-8D305060E104}"/>
              </a:ext>
            </a:extLst>
          </p:cNvPr>
          <p:cNvSpPr>
            <a:spLocks/>
          </p:cNvSpPr>
          <p:nvPr/>
        </p:nvSpPr>
        <p:spPr>
          <a:xfrm>
            <a:off x="-1295401" y="8898746"/>
            <a:ext cx="16992603" cy="4106054"/>
          </a:xfrm>
          <a:prstGeom prst="rect">
            <a:avLst/>
          </a:prstGeom>
          <a:solidFill>
            <a:srgbClr val="000000">
              <a:alpha val="5931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id="{D5948E3F-4610-5CD3-766A-02338CA048C3}"/>
              </a:ext>
            </a:extLst>
          </p:cNvPr>
          <p:cNvSpPr txBox="1"/>
          <p:nvPr/>
        </p:nvSpPr>
        <p:spPr>
          <a:xfrm>
            <a:off x="757363" y="9385968"/>
            <a:ext cx="14939839"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prstClr val="white"/>
                </a:solidFill>
                <a:effectLst/>
                <a:uLnTx/>
                <a:uFillTx/>
                <a:latin typeface="Helvetica" pitchFamily="2" charset="0"/>
                <a:ea typeface="Helvetica Neue"/>
                <a:cs typeface="Helvetica Neue"/>
                <a:sym typeface="Helvetica Neue"/>
              </a:rPr>
              <a:t>Civil Support Operations in Haiti (2022): </a:t>
            </a:r>
          </a:p>
          <a:p>
            <a:pPr marL="0" marR="0" lvl="0" indent="0" algn="l" defTabSz="412750" rtl="0" eaLnBrk="1" fontAlgn="auto" latinLnBrk="0" hangingPunct="0">
              <a:lnSpc>
                <a:spcPct val="100000"/>
              </a:lnSpc>
              <a:spcBef>
                <a:spcPts val="0"/>
              </a:spcBef>
              <a:spcAft>
                <a:spcPts val="0"/>
              </a:spcAft>
              <a:buClrTx/>
              <a:buSzTx/>
              <a:buFontTx/>
              <a:buNone/>
              <a:tabLst/>
              <a:defRPr/>
            </a:pPr>
            <a:r>
              <a:rPr lang="en-US" sz="5400" b="1" cap="none" spc="0">
                <a:solidFill>
                  <a:prstClr val="white"/>
                </a:solidFill>
                <a:latin typeface="Avenir Book" panose="02000503020000020003" pitchFamily="2" charset="0"/>
                <a:ea typeface="Helvetica Neue"/>
                <a:cs typeface="Helvetica Neue"/>
                <a:sym typeface="Helvetica Neue"/>
              </a:rPr>
              <a:t>SBC </a:t>
            </a:r>
            <a:r>
              <a:rPr kumimoji="0" lang="en-US" sz="5400" b="1" i="0" u="none" strike="noStrike" kern="0" cap="none" spc="0" normalizeH="0" baseline="0" noProof="0">
                <a:ln>
                  <a:noFill/>
                </a:ln>
                <a:solidFill>
                  <a:prstClr val="white"/>
                </a:solidFill>
                <a:effectLst/>
                <a:uLnTx/>
                <a:uFillTx/>
                <a:latin typeface="Avenir Book" panose="02000503020000020003" pitchFamily="2" charset="0"/>
                <a:ea typeface="Helvetica Neue"/>
                <a:cs typeface="Helvetica Neue"/>
                <a:sym typeface="Helvetica Neue"/>
              </a:rPr>
              <a:t>Chaplains (Travis AFB) provides religious support to Airmen  &amp; coordinated religious leader</a:t>
            </a:r>
            <a:r>
              <a:rPr lang="en-US" sz="5400" b="1" cap="none" spc="0">
                <a:solidFill>
                  <a:prstClr val="white"/>
                </a:solidFill>
                <a:latin typeface="Avenir Book" panose="02000503020000020003" pitchFamily="2" charset="0"/>
                <a:ea typeface="Helvetica Neue"/>
                <a:cs typeface="Helvetica Neue"/>
                <a:sym typeface="Helvetica Neue"/>
              </a:rPr>
              <a:t> </a:t>
            </a:r>
            <a:r>
              <a:rPr kumimoji="0" lang="en-US" sz="5400" b="1" i="0" u="none" strike="noStrike" kern="0" cap="none" spc="0" normalizeH="0" baseline="0" noProof="0">
                <a:ln>
                  <a:noFill/>
                </a:ln>
                <a:solidFill>
                  <a:prstClr val="white"/>
                </a:solidFill>
                <a:effectLst/>
                <a:uLnTx/>
                <a:uFillTx/>
                <a:latin typeface="Avenir Book" panose="02000503020000020003" pitchFamily="2" charset="0"/>
                <a:ea typeface="Helvetica Neue"/>
                <a:cs typeface="Helvetica Neue"/>
                <a:sym typeface="Helvetica Neue"/>
              </a:rPr>
              <a:t>engagement with local clergy</a:t>
            </a:r>
          </a:p>
        </p:txBody>
      </p:sp>
    </p:spTree>
    <p:extLst>
      <p:ext uri="{BB962C8B-B14F-4D97-AF65-F5344CB8AC3E}">
        <p14:creationId xmlns:p14="http://schemas.microsoft.com/office/powerpoint/2010/main" val="3694703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A34DD135-16EB-A97F-E5C3-AF4BF86DC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89" r="-3" b="-3"/>
          <a:stretch/>
        </p:blipFill>
        <p:spPr bwMode="auto">
          <a:xfrm>
            <a:off x="-4886171" y="0"/>
            <a:ext cx="18967142" cy="13629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992DB7-BADF-421F-3477-2811A88B0DD5}"/>
              </a:ext>
            </a:extLst>
          </p:cNvPr>
          <p:cNvPicPr>
            <a:picLocks noChangeAspect="1"/>
          </p:cNvPicPr>
          <p:nvPr/>
        </p:nvPicPr>
        <p:blipFill rotWithShape="1">
          <a:blip r:embed="rId4">
            <a:extLst>
              <a:ext uri="{28A0092B-C50C-407E-A947-70E740481C1C}">
                <a14:useLocalDpi xmlns:a14="http://schemas.microsoft.com/office/drawing/2010/main" val="0"/>
              </a:ext>
            </a:extLst>
          </a:blip>
          <a:srcRect t="17443"/>
          <a:stretch/>
        </p:blipFill>
        <p:spPr>
          <a:xfrm>
            <a:off x="15036800" y="5613401"/>
            <a:ext cx="8509000" cy="7343379"/>
          </a:xfrm>
          <a:prstGeom prst="rect">
            <a:avLst/>
          </a:prstGeom>
        </p:spPr>
      </p:pic>
      <p:pic>
        <p:nvPicPr>
          <p:cNvPr id="10" name="Picture 9">
            <a:extLst>
              <a:ext uri="{FF2B5EF4-FFF2-40B4-BE49-F238E27FC236}">
                <a16:creationId xmlns:a16="http://schemas.microsoft.com/office/drawing/2014/main" id="{2B232121-A142-5507-54A7-1210BAC3A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6200" y="234950"/>
            <a:ext cx="5334000" cy="5067300"/>
          </a:xfrm>
          <a:prstGeom prst="rect">
            <a:avLst/>
          </a:prstGeom>
        </p:spPr>
      </p:pic>
      <p:sp>
        <p:nvSpPr>
          <p:cNvPr id="2" name="TextBox 1">
            <a:extLst>
              <a:ext uri="{FF2B5EF4-FFF2-40B4-BE49-F238E27FC236}">
                <a16:creationId xmlns:a16="http://schemas.microsoft.com/office/drawing/2014/main" id="{110952EE-EFB0-CD35-40AE-763FE3542AEA}"/>
              </a:ext>
            </a:extLst>
          </p:cNvPr>
          <p:cNvSpPr txBox="1"/>
          <p:nvPr/>
        </p:nvSpPr>
        <p:spPr>
          <a:xfrm>
            <a:off x="15036800" y="13039037"/>
            <a:ext cx="8229600" cy="6935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80000"/>
              </a:lnSpc>
              <a:spcBef>
                <a:spcPts val="0"/>
              </a:spcBef>
              <a:spcAft>
                <a:spcPts val="0"/>
              </a:spcAft>
              <a:buClrTx/>
              <a:buSzTx/>
              <a:buFontTx/>
              <a:buNone/>
              <a:tabLst/>
            </a:pPr>
            <a:r>
              <a:rPr kumimoji="0" lang="en-US" sz="2400" b="1" u="none" strike="noStrike" cap="all" spc="1403" normalizeH="0" baseline="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MontserratRoman-Medium"/>
              </a:rPr>
              <a:t>Gay and John Williams</a:t>
            </a:r>
          </a:p>
          <a:p>
            <a:pPr marL="0" marR="0" indent="0" algn="ctr" defTabSz="2438338" rtl="0" fontAlgn="auto" latinLnBrk="0" hangingPunct="0">
              <a:lnSpc>
                <a:spcPct val="80000"/>
              </a:lnSpc>
              <a:spcBef>
                <a:spcPts val="0"/>
              </a:spcBef>
              <a:spcAft>
                <a:spcPts val="0"/>
              </a:spcAft>
              <a:buClrTx/>
              <a:buSzTx/>
              <a:buFontTx/>
              <a:buNone/>
              <a:tabLst/>
            </a:pPr>
            <a:r>
              <a:rPr lang="en-US" sz="2400" b="1">
                <a:latin typeface="Helvetica Neue" panose="02000503000000020004" pitchFamily="2" charset="0"/>
                <a:ea typeface="Helvetica Neue" panose="02000503000000020004" pitchFamily="2" charset="0"/>
                <a:cs typeface="Helvetica Neue" panose="02000503000000020004" pitchFamily="2" charset="0"/>
              </a:rPr>
              <a:t>DR Chaplains, HPBC</a:t>
            </a:r>
            <a:r>
              <a:rPr kumimoji="0" lang="en-US" sz="2400" b="1" u="none" strike="noStrike" cap="all" spc="1403" normalizeH="0" baseline="0">
                <a:ln>
                  <a:noFill/>
                </a:ln>
                <a:solidFill>
                  <a:srgbClr val="FFFFFF"/>
                </a:solidFill>
                <a:effectLst/>
                <a:uFillTx/>
                <a:latin typeface="Helvetica Neue" panose="02000503000000020004" pitchFamily="2" charset="0"/>
                <a:ea typeface="Helvetica Neue" panose="02000503000000020004" pitchFamily="2" charset="0"/>
                <a:cs typeface="Helvetica Neue" panose="02000503000000020004" pitchFamily="2" charset="0"/>
                <a:sym typeface="MontserratRoman-Medium"/>
              </a:rPr>
              <a:t> </a:t>
            </a:r>
          </a:p>
        </p:txBody>
      </p:sp>
    </p:spTree>
    <p:extLst>
      <p:ext uri="{BB962C8B-B14F-4D97-AF65-F5344CB8AC3E}">
        <p14:creationId xmlns:p14="http://schemas.microsoft.com/office/powerpoint/2010/main" val="302145292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7734-23C4-9D41-A983-4F41E7814D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1BE97E8-3DBE-F593-F2CD-24B82773FA6A}"/>
              </a:ext>
            </a:extLst>
          </p:cNvPr>
          <p:cNvSpPr>
            <a:spLocks noGrp="1"/>
          </p:cNvSpPr>
          <p:nvPr>
            <p:ph type="body" sz="quarter" idx="21"/>
          </p:nvPr>
        </p:nvSpPr>
        <p:spPr/>
        <p:txBody>
          <a:bodyPr/>
          <a:lstStyle/>
          <a:p>
            <a:endParaRPr lang="en-US"/>
          </a:p>
        </p:txBody>
      </p:sp>
      <p:pic>
        <p:nvPicPr>
          <p:cNvPr id="5" name="Picture 4">
            <a:extLst>
              <a:ext uri="{FF2B5EF4-FFF2-40B4-BE49-F238E27FC236}">
                <a16:creationId xmlns:a16="http://schemas.microsoft.com/office/drawing/2014/main" id="{F7536E2F-52BB-EF82-40CD-9114E2FF8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600"/>
            <a:ext cx="24384000" cy="16256000"/>
          </a:xfrm>
          <a:prstGeom prst="rect">
            <a:avLst/>
          </a:prstGeom>
        </p:spPr>
      </p:pic>
      <p:sp>
        <p:nvSpPr>
          <p:cNvPr id="6" name="Rectangle 5">
            <a:extLst>
              <a:ext uri="{FF2B5EF4-FFF2-40B4-BE49-F238E27FC236}">
                <a16:creationId xmlns:a16="http://schemas.microsoft.com/office/drawing/2014/main" id="{F3FE0C17-D9CB-CB69-834D-CF3608C55481}"/>
              </a:ext>
            </a:extLst>
          </p:cNvPr>
          <p:cNvSpPr>
            <a:spLocks/>
          </p:cNvSpPr>
          <p:nvPr/>
        </p:nvSpPr>
        <p:spPr>
          <a:xfrm>
            <a:off x="139700" y="8898745"/>
            <a:ext cx="11353801" cy="3369453"/>
          </a:xfrm>
          <a:prstGeom prst="rect">
            <a:avLst/>
          </a:prstGeom>
          <a:solidFill>
            <a:srgbClr val="000000">
              <a:alpha val="5931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A7FCBC66-8352-1B2E-613F-6B175D260FE6}"/>
              </a:ext>
            </a:extLst>
          </p:cNvPr>
          <p:cNvSpPr txBox="1"/>
          <p:nvPr/>
        </p:nvSpPr>
        <p:spPr>
          <a:xfrm>
            <a:off x="209550" y="9712648"/>
            <a:ext cx="1128395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lvl="0" defTabSz="412750" rtl="0" eaLnBrk="1" fontAlgn="auto" latinLnBrk="0" hangingPunct="0">
              <a:lnSpc>
                <a:spcPct val="100000"/>
              </a:lnSpc>
              <a:spcBef>
                <a:spcPts val="0"/>
              </a:spcBef>
              <a:spcAft>
                <a:spcPts val="0"/>
              </a:spcAft>
              <a:buClrTx/>
              <a:buSzTx/>
              <a:tabLst/>
              <a:defRPr/>
            </a:pPr>
            <a:r>
              <a:rPr kumimoji="0" lang="en-US" sz="5400" b="1" i="0" u="none" strike="noStrike" kern="0" cap="none" spc="0" normalizeH="0" baseline="0" noProof="0">
                <a:ln>
                  <a:noFill/>
                </a:ln>
                <a:solidFill>
                  <a:prstClr val="white"/>
                </a:solidFill>
                <a:effectLst/>
                <a:uLnTx/>
                <a:uFillTx/>
                <a:latin typeface="Helvetica" pitchFamily="2" charset="0"/>
                <a:ea typeface="Helvetica Neue"/>
                <a:cs typeface="Helvetica Neue"/>
                <a:sym typeface="Helvetica Neue"/>
              </a:rPr>
              <a:t>Monthly Mentorship Roundtables For Chaplain </a:t>
            </a:r>
            <a:r>
              <a:rPr lang="en-US" sz="5400" b="1" cap="none" spc="0">
                <a:solidFill>
                  <a:prstClr val="white"/>
                </a:solidFill>
                <a:latin typeface="Helvetica" pitchFamily="2" charset="0"/>
                <a:ea typeface="Helvetica Neue"/>
                <a:cs typeface="Helvetica Neue"/>
                <a:sym typeface="Helvetica Neue"/>
              </a:rPr>
              <a:t>C</a:t>
            </a:r>
            <a:r>
              <a:rPr kumimoji="0" lang="en-US" sz="5400" b="1" i="0" u="none" strike="noStrike" kern="0" cap="none" spc="0" normalizeH="0" baseline="0" noProof="0" err="1">
                <a:ln>
                  <a:noFill/>
                </a:ln>
                <a:solidFill>
                  <a:prstClr val="white"/>
                </a:solidFill>
                <a:effectLst/>
                <a:uLnTx/>
                <a:uFillTx/>
                <a:latin typeface="Helvetica" pitchFamily="2" charset="0"/>
                <a:ea typeface="Helvetica Neue"/>
                <a:cs typeface="Helvetica Neue"/>
                <a:sym typeface="Helvetica Neue"/>
              </a:rPr>
              <a:t>andidates</a:t>
            </a:r>
            <a:endParaRPr kumimoji="0" lang="en-US" sz="5400" b="1" i="0" u="none" strike="noStrike" kern="0" cap="none" spc="0" normalizeH="0" baseline="0" noProof="0">
              <a:ln>
                <a:noFill/>
              </a:ln>
              <a:solidFill>
                <a:prstClr val="white"/>
              </a:solidFill>
              <a:effectLst/>
              <a:uLnTx/>
              <a:uFillTx/>
              <a:latin typeface="Helvetica" pitchFamily="2" charset="0"/>
              <a:ea typeface="Helvetica Neue"/>
              <a:cs typeface="Helvetica Neue"/>
              <a:sym typeface="Helvetica Neue"/>
            </a:endParaRPr>
          </a:p>
        </p:txBody>
      </p:sp>
    </p:spTree>
    <p:extLst>
      <p:ext uri="{BB962C8B-B14F-4D97-AF65-F5344CB8AC3E}">
        <p14:creationId xmlns:p14="http://schemas.microsoft.com/office/powerpoint/2010/main" val="38580146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A18D6B-17C3-1FF7-0666-9A4DC2BFB6FE}"/>
              </a:ext>
            </a:extLst>
          </p:cNvPr>
          <p:cNvGrpSpPr/>
          <p:nvPr/>
        </p:nvGrpSpPr>
        <p:grpSpPr>
          <a:xfrm>
            <a:off x="0" y="5"/>
            <a:ext cx="24383969" cy="13715995"/>
            <a:chOff x="20" y="5"/>
            <a:chExt cx="12191980" cy="6857995"/>
          </a:xfrm>
        </p:grpSpPr>
        <p:pic>
          <p:nvPicPr>
            <p:cNvPr id="4" name="Picture 3" descr="A group of people posing for a photo&#10;&#10;Description automatically generated">
              <a:extLst>
                <a:ext uri="{FF2B5EF4-FFF2-40B4-BE49-F238E27FC236}">
                  <a16:creationId xmlns:a16="http://schemas.microsoft.com/office/drawing/2014/main" id="{CBF632D9-9381-36EE-3FBA-677FF20974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84" b="-3"/>
            <a:stretch/>
          </p:blipFill>
          <p:spPr>
            <a:xfrm>
              <a:off x="20" y="10"/>
              <a:ext cx="4003019" cy="3388883"/>
            </a:xfrm>
            <a:prstGeom prst="rect">
              <a:avLst/>
            </a:prstGeom>
          </p:spPr>
        </p:pic>
        <p:pic>
          <p:nvPicPr>
            <p:cNvPr id="5" name="Picture 4">
              <a:extLst>
                <a:ext uri="{FF2B5EF4-FFF2-40B4-BE49-F238E27FC236}">
                  <a16:creationId xmlns:a16="http://schemas.microsoft.com/office/drawing/2014/main" id="{055CB961-6406-834F-2F8D-202595BBA23D}"/>
                </a:ext>
              </a:extLst>
            </p:cNvPr>
            <p:cNvPicPr>
              <a:picLocks noChangeAspect="1"/>
            </p:cNvPicPr>
            <p:nvPr/>
          </p:nvPicPr>
          <p:blipFill rotWithShape="1">
            <a:blip r:embed="rId3"/>
            <a:srcRect l="19913" r="1238" b="-4"/>
            <a:stretch/>
          </p:blipFill>
          <p:spPr>
            <a:xfrm>
              <a:off x="20" y="3469102"/>
              <a:ext cx="4003019" cy="3388893"/>
            </a:xfrm>
            <a:prstGeom prst="rect">
              <a:avLst/>
            </a:prstGeom>
          </p:spPr>
        </p:pic>
        <p:pic>
          <p:nvPicPr>
            <p:cNvPr id="6" name="Picture 5" descr="Men standing in front of a large projector screen&#10;&#10;Description automatically generated">
              <a:extLst>
                <a:ext uri="{FF2B5EF4-FFF2-40B4-BE49-F238E27FC236}">
                  <a16:creationId xmlns:a16="http://schemas.microsoft.com/office/drawing/2014/main" id="{67E02451-EEDB-22B2-F93B-794F7B8C91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3"/>
            <a:stretch/>
          </p:blipFill>
          <p:spPr>
            <a:xfrm>
              <a:off x="4094479" y="5"/>
              <a:ext cx="4014047" cy="6857995"/>
            </a:xfrm>
            <a:prstGeom prst="rect">
              <a:avLst/>
            </a:prstGeom>
          </p:spPr>
        </p:pic>
        <p:pic>
          <p:nvPicPr>
            <p:cNvPr id="7" name="Picture 6" descr="A person standing in a room with a group of people&#10;&#10;Description automatically generated">
              <a:extLst>
                <a:ext uri="{FF2B5EF4-FFF2-40B4-BE49-F238E27FC236}">
                  <a16:creationId xmlns:a16="http://schemas.microsoft.com/office/drawing/2014/main" id="{7852F99E-CAA2-98AA-95B6-A6068EFCD0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4" b="3"/>
            <a:stretch/>
          </p:blipFill>
          <p:spPr>
            <a:xfrm>
              <a:off x="8188960" y="5"/>
              <a:ext cx="4003039" cy="3383275"/>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36F311DB-C49D-3505-EF57-D7BF55E469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58" b="-3"/>
            <a:stretch/>
          </p:blipFill>
          <p:spPr>
            <a:xfrm>
              <a:off x="8199966" y="3469102"/>
              <a:ext cx="3992034" cy="3388893"/>
            </a:xfrm>
            <a:prstGeom prst="rect">
              <a:avLst/>
            </a:prstGeom>
          </p:spPr>
        </p:pic>
      </p:grpSp>
      <p:sp>
        <p:nvSpPr>
          <p:cNvPr id="10" name="TextBox 9">
            <a:extLst>
              <a:ext uri="{FF2B5EF4-FFF2-40B4-BE49-F238E27FC236}">
                <a16:creationId xmlns:a16="http://schemas.microsoft.com/office/drawing/2014/main" id="{6E510353-DD58-4E46-FDDA-A38A5426D431}"/>
              </a:ext>
            </a:extLst>
          </p:cNvPr>
          <p:cNvSpPr txBox="1"/>
          <p:nvPr/>
        </p:nvSpPr>
        <p:spPr>
          <a:xfrm>
            <a:off x="6527800" y="12019239"/>
            <a:ext cx="11506200" cy="1588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en-US" sz="4000" b="1">
                <a:solidFill>
                  <a:schemeClr val="bg1"/>
                </a:solidFill>
                <a:latin typeface="Helvetica" pitchFamily="2" charset="0"/>
                <a:ea typeface="Helvetica Neue"/>
                <a:cs typeface="Helvetica Neue"/>
                <a:sym typeface="Helvetica Neue"/>
              </a:rPr>
              <a:t>BGCO DR Chaplaincy</a:t>
            </a:r>
          </a:p>
          <a:p>
            <a:pPr defTabSz="412750"/>
            <a:r>
              <a:rPr lang="en-US" sz="4000" b="1" kern="0">
                <a:solidFill>
                  <a:schemeClr val="bg1"/>
                </a:solidFill>
                <a:latin typeface="Helvetica" pitchFamily="2" charset="0"/>
                <a:ea typeface="Helvetica Neue"/>
                <a:cs typeface="Helvetica Neue"/>
                <a:sym typeface="Helvetica Neue"/>
              </a:rPr>
              <a:t>Refresher Training</a:t>
            </a:r>
          </a:p>
          <a:p>
            <a:pPr algn="ctr" defTabSz="412750" hangingPunct="0"/>
            <a:endParaRPr lang="en-US" sz="4000" b="1" kern="0">
              <a:solidFill>
                <a:schemeClr val="bg1"/>
              </a:solidFill>
              <a:latin typeface="Helvetica" pitchFamily="2" charset="0"/>
              <a:ea typeface="Helvetica Neue"/>
              <a:cs typeface="Helvetica Neue"/>
              <a:sym typeface="Helvetica Neue"/>
            </a:endParaRPr>
          </a:p>
        </p:txBody>
      </p:sp>
    </p:spTree>
    <p:extLst>
      <p:ext uri="{BB962C8B-B14F-4D97-AF65-F5344CB8AC3E}">
        <p14:creationId xmlns:p14="http://schemas.microsoft.com/office/powerpoint/2010/main" val="12103380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3013B614-2C90-3031-10C3-0655712ED7D3}"/>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15120" r="-2" b="6571"/>
          <a:stretch>
            <a:fillRect/>
          </a:stretch>
        </p:blipFill>
        <p:spPr bwMode="auto">
          <a:xfrm rot="5400000">
            <a:off x="-2829722" y="2829722"/>
            <a:ext cx="13713333" cy="8053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652C2D-3C58-DFCE-5F0F-2CB98DB8FE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516" r="2" b="16001"/>
          <a:stretch/>
        </p:blipFill>
        <p:spPr>
          <a:xfrm>
            <a:off x="8344246" y="15270"/>
            <a:ext cx="8053890" cy="4317939"/>
          </a:xfrm>
          <a:prstGeom prst="rect">
            <a:avLst/>
          </a:prstGeom>
        </p:spPr>
      </p:pic>
      <p:pic>
        <p:nvPicPr>
          <p:cNvPr id="8" name="Picture 7">
            <a:extLst>
              <a:ext uri="{FF2B5EF4-FFF2-40B4-BE49-F238E27FC236}">
                <a16:creationId xmlns:a16="http://schemas.microsoft.com/office/drawing/2014/main" id="{581FDD4D-9D75-C612-87A1-EE81051EE8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b="28371"/>
          <a:stretch/>
        </p:blipFill>
        <p:spPr>
          <a:xfrm>
            <a:off x="8344246" y="4572000"/>
            <a:ext cx="16039754" cy="9144000"/>
          </a:xfrm>
          <a:prstGeom prst="rect">
            <a:avLst/>
          </a:prstGeom>
        </p:spPr>
      </p:pic>
      <p:sp>
        <p:nvSpPr>
          <p:cNvPr id="2" name="TextBox 1">
            <a:extLst>
              <a:ext uri="{FF2B5EF4-FFF2-40B4-BE49-F238E27FC236}">
                <a16:creationId xmlns:a16="http://schemas.microsoft.com/office/drawing/2014/main" id="{BEEE17B3-6004-BAC3-8360-5A70E0E0E623}"/>
              </a:ext>
            </a:extLst>
          </p:cNvPr>
          <p:cNvSpPr txBox="1"/>
          <p:nvPr/>
        </p:nvSpPr>
        <p:spPr>
          <a:xfrm>
            <a:off x="9511085" y="12465597"/>
            <a:ext cx="10113410" cy="1038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80000"/>
              </a:lnSpc>
              <a:spcBef>
                <a:spcPts val="0"/>
              </a:spcBef>
              <a:spcAft>
                <a:spcPts val="0"/>
              </a:spcAft>
              <a:buClrTx/>
              <a:buSzTx/>
              <a:buFontTx/>
              <a:buNone/>
              <a:tabLst/>
            </a:pPr>
            <a:r>
              <a:rPr kumimoji="0" lang="en-US" sz="4000" b="1" i="0" u="none" strike="noStrike" cap="all" spc="1403" normalizeH="0" baseline="0">
                <a:ln>
                  <a:noFill/>
                </a:ln>
                <a:solidFill>
                  <a:srgbClr val="FFFFFF"/>
                </a:solidFill>
                <a:effectLst/>
                <a:uFillTx/>
                <a:latin typeface="Helvetica" pitchFamily="2" charset="0"/>
                <a:sym typeface="MontserratRoman-Medium"/>
              </a:rPr>
              <a:t>David </a:t>
            </a:r>
            <a:r>
              <a:rPr kumimoji="0" lang="en-US" sz="4000" b="1" i="0" u="none" strike="noStrike" cap="all" spc="1403" normalizeH="0" baseline="0" err="1">
                <a:ln>
                  <a:noFill/>
                </a:ln>
                <a:solidFill>
                  <a:srgbClr val="FFFFFF"/>
                </a:solidFill>
                <a:effectLst/>
                <a:uFillTx/>
                <a:latin typeface="Helvetica" pitchFamily="2" charset="0"/>
                <a:sym typeface="MontserratRoman-Medium"/>
              </a:rPr>
              <a:t>Umfreville</a:t>
            </a:r>
            <a:endParaRPr kumimoji="0" lang="en-US" sz="4000" b="1" i="0" u="none" strike="noStrike" cap="all" spc="1403" normalizeH="0" baseline="0">
              <a:ln>
                <a:noFill/>
              </a:ln>
              <a:solidFill>
                <a:srgbClr val="FFFFFF"/>
              </a:solidFill>
              <a:effectLst/>
              <a:uFillTx/>
              <a:latin typeface="Helvetica" pitchFamily="2" charset="0"/>
              <a:sym typeface="MontserratRoman-Medium"/>
            </a:endParaRPr>
          </a:p>
          <a:p>
            <a:pPr marL="0" marR="0" indent="0" algn="ctr" defTabSz="2438338" rtl="0" fontAlgn="auto" latinLnBrk="0" hangingPunct="0">
              <a:lnSpc>
                <a:spcPct val="80000"/>
              </a:lnSpc>
              <a:spcBef>
                <a:spcPts val="0"/>
              </a:spcBef>
              <a:spcAft>
                <a:spcPts val="0"/>
              </a:spcAft>
              <a:buClrTx/>
              <a:buSzTx/>
              <a:buFontTx/>
              <a:buNone/>
              <a:tabLst/>
            </a:pPr>
            <a:r>
              <a:rPr lang="en-US" sz="3600" b="1">
                <a:latin typeface="Helvetica" pitchFamily="2" charset="0"/>
              </a:rPr>
              <a:t>Correctional chaplain</a:t>
            </a:r>
            <a:endParaRPr kumimoji="0" lang="en-US" sz="3600" b="1" i="0" u="none" strike="noStrike" cap="all" spc="1403" normalizeH="0" baseline="0">
              <a:ln>
                <a:noFill/>
              </a:ln>
              <a:solidFill>
                <a:srgbClr val="FFFFFF"/>
              </a:solidFill>
              <a:effectLst/>
              <a:uFillTx/>
              <a:latin typeface="Helvetica" pitchFamily="2" charset="0"/>
              <a:sym typeface="MontserratRoman-Medium"/>
            </a:endParaRPr>
          </a:p>
        </p:txBody>
      </p:sp>
      <p:pic>
        <p:nvPicPr>
          <p:cNvPr id="1026" name="Picture 2" descr="Spreading the Gospel to Prisoners across Ohio — True Freedom Ministries">
            <a:extLst>
              <a:ext uri="{FF2B5EF4-FFF2-40B4-BE49-F238E27FC236}">
                <a16:creationId xmlns:a16="http://schemas.microsoft.com/office/drawing/2014/main" id="{FDA7CF11-BEE4-33B7-F8C4-C03650FE83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98136" y="15270"/>
            <a:ext cx="7985864" cy="431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97981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7344BB-4BDE-EDF4-2CDF-0BE74CF1DDED}"/>
              </a:ext>
            </a:extLst>
          </p:cNvPr>
          <p:cNvSpPr>
            <a:spLocks noGrp="1"/>
          </p:cNvSpPr>
          <p:nvPr>
            <p:ph type="body" sz="quarter" idx="1"/>
          </p:nvPr>
        </p:nvSpPr>
        <p:spPr>
          <a:xfrm>
            <a:off x="12852758" y="8758508"/>
            <a:ext cx="11416681" cy="2172635"/>
          </a:xfrm>
        </p:spPr>
        <p:txBody>
          <a:bodyPr/>
          <a:lstStyle/>
          <a:p>
            <a:pPr algn="ctr"/>
            <a:r>
              <a:rPr lang="en-US" i="1">
                <a:effectLst/>
                <a:latin typeface="Helvetica" pitchFamily="2" charset="0"/>
              </a:rPr>
              <a:t>110 Puerto Ricans who received their certificates of training for General Chaplaincy</a:t>
            </a:r>
            <a:r>
              <a:rPr lang="en-US">
                <a:latin typeface="Helvetica" pitchFamily="2" charset="0"/>
              </a:rPr>
              <a:t> </a:t>
            </a:r>
            <a:r>
              <a:rPr lang="en-US" i="1">
                <a:effectLst/>
                <a:latin typeface="Helvetica" pitchFamily="2" charset="0"/>
              </a:rPr>
              <a:t>upon completion</a:t>
            </a:r>
            <a:endParaRPr lang="en-US">
              <a:effectLst/>
              <a:latin typeface="Helvetica" pitchFamily="2" charset="0"/>
            </a:endParaRPr>
          </a:p>
          <a:p>
            <a:endParaRPr lang="en-US"/>
          </a:p>
        </p:txBody>
      </p:sp>
      <p:sp>
        <p:nvSpPr>
          <p:cNvPr id="11" name="Text Placeholder 4">
            <a:extLst>
              <a:ext uri="{FF2B5EF4-FFF2-40B4-BE49-F238E27FC236}">
                <a16:creationId xmlns:a16="http://schemas.microsoft.com/office/drawing/2014/main" id="{0E2CD7C7-82C7-705C-6527-0EF900D7A81D}"/>
              </a:ext>
            </a:extLst>
          </p:cNvPr>
          <p:cNvSpPr txBox="1">
            <a:spLocks/>
          </p:cNvSpPr>
          <p:nvPr/>
        </p:nvSpPr>
        <p:spPr>
          <a:xfrm>
            <a:off x="-230359" y="5191798"/>
            <a:ext cx="11325253" cy="2172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l" defTabSz="2438338" rtl="0" latinLnBrk="0">
              <a:lnSpc>
                <a:spcPct val="100000"/>
              </a:lnSpc>
              <a:spcBef>
                <a:spcPts val="0"/>
              </a:spcBef>
              <a:spcAft>
                <a:spcPts val="0"/>
              </a:spcAft>
              <a:buClrTx/>
              <a:buSzTx/>
              <a:buFontTx/>
              <a:buNone/>
              <a:tabLst/>
              <a:defRPr sz="4500" b="0" i="0" u="none" strike="noStrike" cap="none" spc="0" baseline="0">
                <a:solidFill>
                  <a:srgbClr val="FFFFFF"/>
                </a:solidFill>
                <a:uFillTx/>
                <a:latin typeface="Avenir Book"/>
                <a:ea typeface="Avenir Book"/>
                <a:cs typeface="Avenir Book"/>
                <a:sym typeface="Avenir Book"/>
              </a:defRPr>
            </a:lvl1pPr>
            <a:lvl2pPr marL="0" marR="0" indent="457200" algn="l" defTabSz="2438338" rtl="0" latinLnBrk="0">
              <a:lnSpc>
                <a:spcPct val="100000"/>
              </a:lnSpc>
              <a:spcBef>
                <a:spcPts val="0"/>
              </a:spcBef>
              <a:spcAft>
                <a:spcPts val="0"/>
              </a:spcAft>
              <a:buClrTx/>
              <a:buSzTx/>
              <a:buFontTx/>
              <a:buNone/>
              <a:tabLst/>
              <a:defRPr sz="4500" b="0" i="0" u="none" strike="noStrike" cap="none" spc="0" baseline="0">
                <a:solidFill>
                  <a:srgbClr val="FFFFFF"/>
                </a:solidFill>
                <a:uFillTx/>
                <a:latin typeface="Avenir Book"/>
                <a:ea typeface="Avenir Book"/>
                <a:cs typeface="Avenir Book"/>
                <a:sym typeface="Avenir Book"/>
              </a:defRPr>
            </a:lvl2pPr>
            <a:lvl3pPr marL="0" marR="0" indent="914400" algn="l" defTabSz="2438338" rtl="0" latinLnBrk="0">
              <a:lnSpc>
                <a:spcPct val="100000"/>
              </a:lnSpc>
              <a:spcBef>
                <a:spcPts val="0"/>
              </a:spcBef>
              <a:spcAft>
                <a:spcPts val="0"/>
              </a:spcAft>
              <a:buClrTx/>
              <a:buSzTx/>
              <a:buFontTx/>
              <a:buNone/>
              <a:tabLst/>
              <a:defRPr sz="4500" b="0" i="0" u="none" strike="noStrike" cap="none" spc="0" baseline="0">
                <a:solidFill>
                  <a:srgbClr val="FFFFFF"/>
                </a:solidFill>
                <a:uFillTx/>
                <a:latin typeface="Avenir Book"/>
                <a:ea typeface="Avenir Book"/>
                <a:cs typeface="Avenir Book"/>
                <a:sym typeface="Avenir Book"/>
              </a:defRPr>
            </a:lvl3pPr>
            <a:lvl4pPr marL="0" marR="0" indent="1371600" algn="l" defTabSz="2438338" rtl="0" latinLnBrk="0">
              <a:lnSpc>
                <a:spcPct val="100000"/>
              </a:lnSpc>
              <a:spcBef>
                <a:spcPts val="0"/>
              </a:spcBef>
              <a:spcAft>
                <a:spcPts val="0"/>
              </a:spcAft>
              <a:buClrTx/>
              <a:buSzTx/>
              <a:buFontTx/>
              <a:buNone/>
              <a:tabLst/>
              <a:defRPr sz="4500" b="0" i="0" u="none" strike="noStrike" cap="none" spc="0" baseline="0">
                <a:solidFill>
                  <a:srgbClr val="FFFFFF"/>
                </a:solidFill>
                <a:uFillTx/>
                <a:latin typeface="Avenir Book"/>
                <a:ea typeface="Avenir Book"/>
                <a:cs typeface="Avenir Book"/>
                <a:sym typeface="Avenir Book"/>
              </a:defRPr>
            </a:lvl4pPr>
            <a:lvl5pPr marL="0" marR="0" indent="1828800" algn="l" defTabSz="2438338" rtl="0" latinLnBrk="0">
              <a:lnSpc>
                <a:spcPct val="100000"/>
              </a:lnSpc>
              <a:spcBef>
                <a:spcPts val="0"/>
              </a:spcBef>
              <a:spcAft>
                <a:spcPts val="0"/>
              </a:spcAft>
              <a:buClrTx/>
              <a:buSzTx/>
              <a:buFontTx/>
              <a:buNone/>
              <a:tabLst/>
              <a:defRPr sz="4500" b="0" i="0" u="none" strike="noStrike" cap="none" spc="0" baseline="0">
                <a:solidFill>
                  <a:srgbClr val="FFFFFF"/>
                </a:solidFill>
                <a:uFillTx/>
                <a:latin typeface="Avenir Book"/>
                <a:ea typeface="Avenir Book"/>
                <a:cs typeface="Avenir Book"/>
                <a:sym typeface="Avenir Book"/>
              </a:defRPr>
            </a:lvl5pPr>
            <a:lvl6pPr marL="36195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6pPr>
            <a:lvl7pPr marL="42291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7pPr>
            <a:lvl8pPr marL="48387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8pPr>
            <a:lvl9pPr marL="5448300" marR="0" indent="-571500" algn="l" defTabSz="2438338" rtl="0" latinLnBrk="0">
              <a:lnSpc>
                <a:spcPct val="100000"/>
              </a:lnSpc>
              <a:spcBef>
                <a:spcPts val="4500"/>
              </a:spcBef>
              <a:spcAft>
                <a:spcPts val="0"/>
              </a:spcAft>
              <a:buClrTx/>
              <a:buSzPct val="123000"/>
              <a:buFontTx/>
              <a:buChar char="•"/>
              <a:tabLst/>
              <a:defRPr sz="4500" b="0" i="0" u="none" strike="noStrike" cap="none" spc="0" baseline="0">
                <a:solidFill>
                  <a:srgbClr val="FFFFFF"/>
                </a:solidFill>
                <a:uFillTx/>
                <a:latin typeface="Avenir Book"/>
                <a:ea typeface="Avenir Book"/>
                <a:cs typeface="Avenir Book"/>
                <a:sym typeface="Avenir Book"/>
              </a:defRPr>
            </a:lvl9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000" b="0" i="1" u="none" strike="noStrike" kern="0" cap="none" spc="0" normalizeH="0" baseline="0" noProof="0" err="1">
                <a:ln>
                  <a:noFill/>
                </a:ln>
                <a:solidFill>
                  <a:srgbClr val="FFFFFF"/>
                </a:solidFill>
                <a:effectLst/>
                <a:uLnTx/>
                <a:uFillTx/>
                <a:latin typeface="Helvetica" pitchFamily="2" charset="0"/>
                <a:sym typeface="Avenir Book"/>
              </a:rPr>
              <a:t>Iglesia</a:t>
            </a:r>
            <a:r>
              <a:rPr kumimoji="0" lang="en-US" sz="4000" b="0" i="1" u="none" strike="noStrike" kern="0" cap="none" spc="0" normalizeH="0" baseline="0" noProof="0">
                <a:ln>
                  <a:noFill/>
                </a:ln>
                <a:solidFill>
                  <a:srgbClr val="FFFFFF"/>
                </a:solidFill>
                <a:effectLst/>
                <a:uLnTx/>
                <a:uFillTx/>
                <a:latin typeface="Helvetica" pitchFamily="2" charset="0"/>
                <a:sym typeface="Avenir Book"/>
              </a:rPr>
              <a:t> Bautista Sin Paredes</a:t>
            </a: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000" b="0" i="1" u="none" strike="noStrike" kern="0" cap="none" spc="0" normalizeH="0" baseline="0" noProof="0">
                <a:ln>
                  <a:noFill/>
                </a:ln>
                <a:solidFill>
                  <a:srgbClr val="FFFFFF"/>
                </a:solidFill>
                <a:effectLst/>
                <a:uLnTx/>
                <a:uFillTx/>
                <a:latin typeface="Helvetica" pitchFamily="2" charset="0"/>
                <a:sym typeface="Avenir Book"/>
              </a:rPr>
              <a:t> - SBC General Chaplaincy Conference location</a:t>
            </a:r>
            <a:endParaRPr kumimoji="0" lang="en-US" sz="4000" b="0" i="0" u="none" strike="noStrike" kern="0" cap="none" spc="0" normalizeH="0" baseline="0" noProof="0">
              <a:ln>
                <a:noFill/>
              </a:ln>
              <a:solidFill>
                <a:srgbClr val="FFFFFF"/>
              </a:solidFill>
              <a:effectLst/>
              <a:uLnTx/>
              <a:uFillTx/>
              <a:latin typeface="Helvetica" pitchFamily="2" charset="0"/>
              <a:sym typeface="Avenir Book"/>
            </a:endParaRPr>
          </a:p>
        </p:txBody>
      </p:sp>
      <p:pic>
        <p:nvPicPr>
          <p:cNvPr id="13" name="Picture 12">
            <a:extLst>
              <a:ext uri="{FF2B5EF4-FFF2-40B4-BE49-F238E27FC236}">
                <a16:creationId xmlns:a16="http://schemas.microsoft.com/office/drawing/2014/main" id="{C93EBDF5-8C74-9769-FFC3-ED5C2C27AD1B}"/>
              </a:ext>
            </a:extLst>
          </p:cNvPr>
          <p:cNvPicPr>
            <a:picLocks noChangeAspect="1"/>
          </p:cNvPicPr>
          <p:nvPr/>
        </p:nvPicPr>
        <p:blipFill>
          <a:blip r:embed="rId3"/>
          <a:stretch>
            <a:fillRect/>
          </a:stretch>
        </p:blipFill>
        <p:spPr>
          <a:xfrm>
            <a:off x="552135" y="150387"/>
            <a:ext cx="9760266" cy="4819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group of people holding signs&#10;&#10;Description automatically generated">
            <a:extLst>
              <a:ext uri="{FF2B5EF4-FFF2-40B4-BE49-F238E27FC236}">
                <a16:creationId xmlns:a16="http://schemas.microsoft.com/office/drawing/2014/main" id="{2B14EBA0-3772-010B-62CE-994226A9B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35" y="6693999"/>
            <a:ext cx="12544735" cy="6907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2">
            <a:extLst>
              <a:ext uri="{FF2B5EF4-FFF2-40B4-BE49-F238E27FC236}">
                <a16:creationId xmlns:a16="http://schemas.microsoft.com/office/drawing/2014/main" id="{913627CA-7D13-8FB2-AEF3-FA0445920E1D}"/>
              </a:ext>
            </a:extLst>
          </p:cNvPr>
          <p:cNvSpPr>
            <a:spLocks noGrp="1"/>
          </p:cNvSpPr>
          <p:nvPr>
            <p:ph type="title"/>
          </p:nvPr>
        </p:nvSpPr>
        <p:spPr>
          <a:xfrm>
            <a:off x="13879364" y="1843980"/>
            <a:ext cx="9779000" cy="5882273"/>
          </a:xfrm>
        </p:spPr>
        <p:txBody>
          <a:bodyPr/>
          <a:lstStyle/>
          <a:p>
            <a:r>
              <a:rPr lang="en-US"/>
              <a:t>Public Service Chaplaincy Ministry in Puerto </a:t>
            </a:r>
            <a:r>
              <a:rPr lang="en-US" err="1"/>
              <a:t>rico</a:t>
            </a:r>
            <a:r>
              <a:rPr lang="en-US"/>
              <a:t> </a:t>
            </a:r>
          </a:p>
        </p:txBody>
      </p:sp>
    </p:spTree>
    <p:extLst>
      <p:ext uri="{BB962C8B-B14F-4D97-AF65-F5344CB8AC3E}">
        <p14:creationId xmlns:p14="http://schemas.microsoft.com/office/powerpoint/2010/main" val="17924474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Helvetica Neue"/>
              <a:ea typeface="Helvetica Neue"/>
              <a:cs typeface="Helvetica Neue"/>
              <a:sym typeface="Helvetica Neue"/>
            </a:endParaRPr>
          </a:p>
        </p:txBody>
      </p:sp>
      <p:pic>
        <p:nvPicPr>
          <p:cNvPr id="5" name="Picture 4">
            <a:extLst>
              <a:ext uri="{FF2B5EF4-FFF2-40B4-BE49-F238E27FC236}">
                <a16:creationId xmlns:a16="http://schemas.microsoft.com/office/drawing/2014/main" id="{A7BCD819-FF09-CE43-A32D-B6D593DA34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9" y="2564"/>
            <a:ext cx="24379441" cy="13713436"/>
          </a:xfrm>
          <a:prstGeom prst="rect">
            <a:avLst/>
          </a:prstGeom>
        </p:spPr>
      </p:pic>
      <p:sp>
        <p:nvSpPr>
          <p:cNvPr id="2" name="TextBox 1">
            <a:extLst>
              <a:ext uri="{FF2B5EF4-FFF2-40B4-BE49-F238E27FC236}">
                <a16:creationId xmlns:a16="http://schemas.microsoft.com/office/drawing/2014/main" id="{0F7C0CB9-3811-9A01-4FE0-234ABE2FB0F4}"/>
              </a:ext>
            </a:extLst>
          </p:cNvPr>
          <p:cNvSpPr txBox="1"/>
          <p:nvPr/>
        </p:nvSpPr>
        <p:spPr>
          <a:xfrm>
            <a:off x="5416475" y="12170910"/>
            <a:ext cx="1523814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7200" b="1" i="0" u="none" strike="noStrike" cap="none" spc="0" normalizeH="0" baseline="0">
                <a:ln>
                  <a:noFill/>
                </a:ln>
                <a:solidFill>
                  <a:schemeClr val="bg1"/>
                </a:solidFill>
                <a:effectLst/>
                <a:uFillTx/>
                <a:latin typeface="+mn-lt"/>
                <a:ea typeface="+mn-ea"/>
                <a:cs typeface="+mn-cs"/>
                <a:sym typeface="Helvetica Neue"/>
              </a:rPr>
              <a:t>NAMB ORGANIZATIONAL CHART </a:t>
            </a:r>
          </a:p>
        </p:txBody>
      </p:sp>
    </p:spTree>
    <p:extLst>
      <p:ext uri="{BB962C8B-B14F-4D97-AF65-F5344CB8AC3E}">
        <p14:creationId xmlns:p14="http://schemas.microsoft.com/office/powerpoint/2010/main" val="14873007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E65EC-CC07-13BA-662D-CD8BCA0EB4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817435-7C91-210C-40E3-7BFD6422AFA5}"/>
              </a:ext>
            </a:extLst>
          </p:cNvPr>
          <p:cNvSpPr>
            <a:spLocks noGrp="1"/>
          </p:cNvSpPr>
          <p:nvPr>
            <p:ph type="title"/>
          </p:nvPr>
        </p:nvSpPr>
        <p:spPr>
          <a:xfrm>
            <a:off x="695512" y="3179482"/>
            <a:ext cx="9779000" cy="5882273"/>
          </a:xfrm>
        </p:spPr>
        <p:txBody>
          <a:bodyPr/>
          <a:lstStyle/>
          <a:p>
            <a:r>
              <a:rPr lang="en-US"/>
              <a:t>Federal Correction Ministry in Puerto </a:t>
            </a:r>
            <a:r>
              <a:rPr lang="en-US" err="1"/>
              <a:t>rico</a:t>
            </a:r>
            <a:r>
              <a:rPr lang="en-US"/>
              <a:t> </a:t>
            </a:r>
          </a:p>
        </p:txBody>
      </p:sp>
      <p:pic>
        <p:nvPicPr>
          <p:cNvPr id="8" name="Picture 7" descr="A building with a sign on the side&#10;&#10;Description automatically generated">
            <a:extLst>
              <a:ext uri="{FF2B5EF4-FFF2-40B4-BE49-F238E27FC236}">
                <a16:creationId xmlns:a16="http://schemas.microsoft.com/office/drawing/2014/main" id="{53913EC8-3EE9-E186-529C-8F9B9330D5A7}"/>
              </a:ext>
            </a:extLst>
          </p:cNvPr>
          <p:cNvPicPr>
            <a:picLocks noChangeAspect="1"/>
          </p:cNvPicPr>
          <p:nvPr/>
        </p:nvPicPr>
        <p:blipFill>
          <a:blip r:embed="rId3"/>
          <a:stretch>
            <a:fillRect/>
          </a:stretch>
        </p:blipFill>
        <p:spPr>
          <a:xfrm>
            <a:off x="9837448" y="232758"/>
            <a:ext cx="14102230" cy="8283391"/>
          </a:xfrm>
          <a:prstGeom prst="rect">
            <a:avLst/>
          </a:prstGeom>
        </p:spPr>
      </p:pic>
      <p:pic>
        <p:nvPicPr>
          <p:cNvPr id="2" name="Picture 1" descr="A person in a suit smiling&#10;&#10;Description automatically generated">
            <a:extLst>
              <a:ext uri="{FF2B5EF4-FFF2-40B4-BE49-F238E27FC236}">
                <a16:creationId xmlns:a16="http://schemas.microsoft.com/office/drawing/2014/main" id="{E86D5A19-79C9-5424-0FCF-3D7A68E5FB7C}"/>
              </a:ext>
            </a:extLst>
          </p:cNvPr>
          <p:cNvPicPr>
            <a:picLocks noChangeAspect="1"/>
          </p:cNvPicPr>
          <p:nvPr/>
        </p:nvPicPr>
        <p:blipFill>
          <a:blip r:embed="rId4"/>
          <a:stretch>
            <a:fillRect/>
          </a:stretch>
        </p:blipFill>
        <p:spPr>
          <a:xfrm>
            <a:off x="10322880" y="8683403"/>
            <a:ext cx="2875112" cy="3882106"/>
          </a:xfrm>
          <a:prstGeom prst="rect">
            <a:avLst/>
          </a:prstGeom>
        </p:spPr>
      </p:pic>
      <p:sp>
        <p:nvSpPr>
          <p:cNvPr id="4" name="TextBox 3">
            <a:extLst>
              <a:ext uri="{FF2B5EF4-FFF2-40B4-BE49-F238E27FC236}">
                <a16:creationId xmlns:a16="http://schemas.microsoft.com/office/drawing/2014/main" id="{554A4729-0C7D-2BC9-40C4-25DFF98E2B08}"/>
              </a:ext>
            </a:extLst>
          </p:cNvPr>
          <p:cNvSpPr txBox="1"/>
          <p:nvPr/>
        </p:nvSpPr>
        <p:spPr>
          <a:xfrm>
            <a:off x="14344650" y="10341979"/>
            <a:ext cx="7486650" cy="1604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2438338" rtl="0" eaLnBrk="1" fontAlgn="auto" latinLnBrk="0" hangingPunct="0">
              <a:lnSpc>
                <a:spcPct val="80000"/>
              </a:lnSpc>
              <a:spcBef>
                <a:spcPts val="0"/>
              </a:spcBef>
              <a:spcAft>
                <a:spcPts val="0"/>
              </a:spcAft>
              <a:buClrTx/>
              <a:buSzTx/>
              <a:buFontTx/>
              <a:buNone/>
              <a:tabLst/>
              <a:defRPr/>
            </a:pPr>
            <a:r>
              <a:rPr kumimoji="0" lang="en-US" sz="6100" b="0" i="0" u="none" strike="noStrike" kern="0" cap="all" spc="1403" normalizeH="0" baseline="0" noProof="0">
                <a:ln>
                  <a:noFill/>
                </a:ln>
                <a:solidFill>
                  <a:srgbClr val="FFFFFF"/>
                </a:solidFill>
                <a:effectLst/>
                <a:uLnTx/>
                <a:uFillTx/>
                <a:latin typeface="MontserratRoman-Medium"/>
                <a:sym typeface="MontserratRoman-Medium"/>
              </a:rPr>
              <a:t>Juan E. Cintron</a:t>
            </a:r>
            <a:endParaRPr kumimoji="0" lang="en-US" sz="6100" b="0" i="0" u="none" strike="noStrike" kern="0" cap="all" spc="1403" normalizeH="0" baseline="0" noProof="0">
              <a:ln>
                <a:noFill/>
              </a:ln>
              <a:solidFill>
                <a:srgbClr val="FFFFFF"/>
              </a:solidFill>
              <a:effectLst/>
              <a:uLnTx/>
              <a:uFillTx/>
              <a:latin typeface="MontserratRoman-Medium"/>
              <a:ea typeface="MontserratRoman-Medium"/>
              <a:cs typeface="MontserratRoman-Medium"/>
              <a:sym typeface="MontserratRoman-Medium"/>
            </a:endParaRPr>
          </a:p>
        </p:txBody>
      </p:sp>
    </p:spTree>
    <p:extLst>
      <p:ext uri="{BB962C8B-B14F-4D97-AF65-F5344CB8AC3E}">
        <p14:creationId xmlns:p14="http://schemas.microsoft.com/office/powerpoint/2010/main" val="307020241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13627CA-7D13-8FB2-AEF3-FA0445920E1D}"/>
              </a:ext>
            </a:extLst>
          </p:cNvPr>
          <p:cNvSpPr>
            <a:spLocks noGrp="1"/>
          </p:cNvSpPr>
          <p:nvPr>
            <p:ph type="title"/>
          </p:nvPr>
        </p:nvSpPr>
        <p:spPr>
          <a:xfrm>
            <a:off x="11725313" y="975727"/>
            <a:ext cx="9779000" cy="5882273"/>
          </a:xfrm>
        </p:spPr>
        <p:txBody>
          <a:bodyPr/>
          <a:lstStyle/>
          <a:p>
            <a:r>
              <a:rPr lang="en-US"/>
              <a:t>Public Service Chaplaincy Ministry in Puerto </a:t>
            </a:r>
            <a:r>
              <a:rPr lang="en-US" err="1"/>
              <a:t>rico</a:t>
            </a:r>
            <a:r>
              <a:rPr lang="en-US"/>
              <a:t> </a:t>
            </a:r>
          </a:p>
        </p:txBody>
      </p:sp>
      <p:sp>
        <p:nvSpPr>
          <p:cNvPr id="16" name="TextBox 15">
            <a:extLst>
              <a:ext uri="{FF2B5EF4-FFF2-40B4-BE49-F238E27FC236}">
                <a16:creationId xmlns:a16="http://schemas.microsoft.com/office/drawing/2014/main" id="{98A1BDA5-969E-A507-4FA0-264F1F61F79E}"/>
              </a:ext>
            </a:extLst>
          </p:cNvPr>
          <p:cNvSpPr txBox="1"/>
          <p:nvPr/>
        </p:nvSpPr>
        <p:spPr>
          <a:xfrm>
            <a:off x="11953870" y="7327594"/>
            <a:ext cx="12192000" cy="49840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2438338" rtl="0" eaLnBrk="1" fontAlgn="auto" latinLnBrk="0" hangingPunct="0">
              <a:lnSpc>
                <a:spcPct val="80000"/>
              </a:lnSpc>
              <a:spcBef>
                <a:spcPts val="0"/>
              </a:spcBef>
              <a:spcAft>
                <a:spcPts val="0"/>
              </a:spcAft>
              <a:buClrTx/>
              <a:buSzTx/>
              <a:buFontTx/>
              <a:buNone/>
              <a:tabLst/>
              <a:defRPr/>
            </a:pPr>
            <a:r>
              <a:rPr kumimoji="0" lang="en-US" sz="3600" b="0" i="0" u="none" strike="noStrike" kern="0" cap="all" spc="1403" normalizeH="0" baseline="0" noProof="0">
                <a:ln>
                  <a:noFill/>
                </a:ln>
                <a:solidFill>
                  <a:srgbClr val="FFFFFF"/>
                </a:solidFill>
                <a:effectLst/>
                <a:uLnTx/>
                <a:uFillTx/>
                <a:latin typeface="Helvetica" pitchFamily="2" charset="0"/>
                <a:sym typeface="MontserratRoman-Medium"/>
              </a:rPr>
              <a:t>”We impact our community through school chaplaincy. We went to the school to preach the gospel to kids and teachers. Then we prayed for each one.”</a:t>
            </a:r>
          </a:p>
          <a:p>
            <a:pPr marL="0" marR="0" lvl="0" indent="0" algn="r" defTabSz="2438338" rtl="0" eaLnBrk="1" fontAlgn="auto" latinLnBrk="0" hangingPunct="0">
              <a:lnSpc>
                <a:spcPct val="80000"/>
              </a:lnSpc>
              <a:spcBef>
                <a:spcPts val="0"/>
              </a:spcBef>
              <a:spcAft>
                <a:spcPts val="0"/>
              </a:spcAft>
              <a:buClrTx/>
              <a:buSzTx/>
              <a:buFontTx/>
              <a:buNone/>
              <a:tabLst/>
              <a:defRPr/>
            </a:pPr>
            <a:endParaRPr kumimoji="0" lang="en-US" sz="3600" b="0" i="0" u="none" strike="noStrike" kern="0" cap="all" spc="1403" normalizeH="0" baseline="0" noProof="0">
              <a:ln>
                <a:noFill/>
              </a:ln>
              <a:solidFill>
                <a:srgbClr val="FFFFFF"/>
              </a:solidFill>
              <a:effectLst/>
              <a:uLnTx/>
              <a:uFillTx/>
              <a:latin typeface="Helvetica" pitchFamily="2" charset="0"/>
              <a:sym typeface="MontserratRoman-Medium"/>
            </a:endParaRPr>
          </a:p>
          <a:p>
            <a:pPr marL="0" marR="0" lvl="0" indent="0" algn="r" defTabSz="2438338" rtl="0" eaLnBrk="1" fontAlgn="auto" latinLnBrk="0" hangingPunct="0">
              <a:lnSpc>
                <a:spcPct val="80000"/>
              </a:lnSpc>
              <a:spcBef>
                <a:spcPts val="0"/>
              </a:spcBef>
              <a:spcAft>
                <a:spcPts val="0"/>
              </a:spcAft>
              <a:buClrTx/>
              <a:buSzTx/>
              <a:buFontTx/>
              <a:buNone/>
              <a:tabLst/>
              <a:defRPr/>
            </a:pPr>
            <a:r>
              <a:rPr kumimoji="0" lang="en-US" sz="3600" b="0" i="0" u="none" strike="noStrike" kern="0" cap="all" spc="1403" normalizeH="0" baseline="0" noProof="0">
                <a:ln>
                  <a:noFill/>
                </a:ln>
                <a:solidFill>
                  <a:srgbClr val="FFFFFF"/>
                </a:solidFill>
                <a:effectLst/>
                <a:uLnTx/>
                <a:uFillTx/>
                <a:latin typeface="Helvetica" pitchFamily="2" charset="0"/>
                <a:sym typeface="MontserratRoman-Medium"/>
              </a:rPr>
              <a:t>~Luis Rodriguez</a:t>
            </a:r>
          </a:p>
          <a:p>
            <a:pPr marL="0" marR="0" lvl="0" indent="0" algn="r" defTabSz="2438338" rtl="0" eaLnBrk="1" fontAlgn="auto" latinLnBrk="0" hangingPunct="0">
              <a:lnSpc>
                <a:spcPct val="80000"/>
              </a:lnSpc>
              <a:spcBef>
                <a:spcPts val="0"/>
              </a:spcBef>
              <a:spcAft>
                <a:spcPts val="0"/>
              </a:spcAft>
              <a:buClrTx/>
              <a:buSzTx/>
              <a:buFontTx/>
              <a:buNone/>
              <a:tabLst/>
              <a:defRPr/>
            </a:pPr>
            <a:r>
              <a:rPr kumimoji="0" lang="en-US" sz="3600" b="0" i="0" u="none" strike="noStrike" kern="0" cap="all" spc="1403" normalizeH="0" baseline="0" noProof="0">
                <a:ln>
                  <a:noFill/>
                </a:ln>
                <a:solidFill>
                  <a:srgbClr val="FFFFFF"/>
                </a:solidFill>
                <a:effectLst/>
                <a:uLnTx/>
                <a:uFillTx/>
                <a:latin typeface="Helvetica" pitchFamily="2" charset="0"/>
                <a:sym typeface="MontserratRoman-Medium"/>
              </a:rPr>
              <a:t>community services chaplain and Pastor</a:t>
            </a:r>
          </a:p>
        </p:txBody>
      </p:sp>
      <p:pic>
        <p:nvPicPr>
          <p:cNvPr id="3" name="Picture 2" descr="A group of people wearing masks&#10;&#10;Description automatically generated">
            <a:extLst>
              <a:ext uri="{FF2B5EF4-FFF2-40B4-BE49-F238E27FC236}">
                <a16:creationId xmlns:a16="http://schemas.microsoft.com/office/drawing/2014/main" id="{4A3A8145-E3C9-E154-38E8-F2A222855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591" y="3094306"/>
            <a:ext cx="4584700" cy="458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oup of people standing together&#10;&#10;Description automatically generated">
            <a:extLst>
              <a:ext uri="{FF2B5EF4-FFF2-40B4-BE49-F238E27FC236}">
                <a16:creationId xmlns:a16="http://schemas.microsoft.com/office/drawing/2014/main" id="{B1C586E7-F001-2C75-0533-CC23B9A75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915" y="291909"/>
            <a:ext cx="4886285" cy="4886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group of people in a room&#10;&#10;Description automatically generated">
            <a:extLst>
              <a:ext uri="{FF2B5EF4-FFF2-40B4-BE49-F238E27FC236}">
                <a16:creationId xmlns:a16="http://schemas.microsoft.com/office/drawing/2014/main" id="{09825C59-2FA1-6A92-64D6-0BF7E7ED6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43" y="6600437"/>
            <a:ext cx="4984057" cy="4984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person standing in front of a group of people&#10;&#10;Description automatically generated">
            <a:extLst>
              <a:ext uri="{FF2B5EF4-FFF2-40B4-BE49-F238E27FC236}">
                <a16:creationId xmlns:a16="http://schemas.microsoft.com/office/drawing/2014/main" id="{AF2672F4-D9E8-B173-980E-B67006896A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9079" y="8683393"/>
            <a:ext cx="4306157" cy="4306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42855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B51A9857-9C72-F012-8716-DCABB111F0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24384000" cy="14099218"/>
          </a:xfrm>
          <a:prstGeom prst="rect">
            <a:avLst/>
          </a:prstGeom>
        </p:spPr>
      </p:pic>
      <p:sp>
        <p:nvSpPr>
          <p:cNvPr id="3" name="Rectangle 2">
            <a:extLst>
              <a:ext uri="{FF2B5EF4-FFF2-40B4-BE49-F238E27FC236}">
                <a16:creationId xmlns:a16="http://schemas.microsoft.com/office/drawing/2014/main" id="{045F0BBB-A996-8B94-DC5A-0497C8DC18DC}"/>
              </a:ext>
            </a:extLst>
          </p:cNvPr>
          <p:cNvSpPr/>
          <p:nvPr/>
        </p:nvSpPr>
        <p:spPr>
          <a:xfrm>
            <a:off x="-1111768" y="9983853"/>
            <a:ext cx="26603699" cy="3369650"/>
          </a:xfrm>
          <a:prstGeom prst="rect">
            <a:avLst/>
          </a:prstGeom>
          <a:solidFill>
            <a:srgbClr val="000000">
              <a:alpha val="58871"/>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21397484-4ADA-5DBC-2644-4CB604B43805}"/>
              </a:ext>
            </a:extLst>
          </p:cNvPr>
          <p:cNvSpPr/>
          <p:nvPr/>
        </p:nvSpPr>
        <p:spPr>
          <a:xfrm>
            <a:off x="-1111768" y="9983853"/>
            <a:ext cx="26603699" cy="1143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9EE2200C-EC25-5811-108E-59526E5A19B6}"/>
              </a:ext>
            </a:extLst>
          </p:cNvPr>
          <p:cNvSpPr txBox="1"/>
          <p:nvPr/>
        </p:nvSpPr>
        <p:spPr>
          <a:xfrm>
            <a:off x="1651000" y="10200847"/>
            <a:ext cx="210820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100" normalizeH="0" baseline="0" noProof="0">
                <a:ln>
                  <a:noFill/>
                </a:ln>
                <a:solidFill>
                  <a:srgbClr val="FFFFFF"/>
                </a:solidFill>
                <a:effectLst/>
                <a:uLnTx/>
                <a:uFillTx/>
                <a:latin typeface="Avenir Black"/>
                <a:ea typeface="Helvetica Neue"/>
                <a:cs typeface="Helvetica Neue"/>
                <a:sym typeface="Helvetica Neue"/>
              </a:rPr>
              <a:t>New Chaplain Orientation | August 2023</a:t>
            </a:r>
            <a:r>
              <a:rPr kumimoji="0" lang="en-US" sz="4800" b="1" i="0" u="none" strike="noStrike" kern="0" cap="none" spc="100" normalizeH="0" baseline="0" noProof="0">
                <a:ln>
                  <a:noFill/>
                </a:ln>
                <a:solidFill>
                  <a:srgbClr val="FFFFFF"/>
                </a:solidFill>
                <a:effectLst/>
                <a:uLnTx/>
                <a:uFillTx/>
                <a:latin typeface="Avenir Black"/>
                <a:ea typeface="Helvetica Neue"/>
                <a:cs typeface="Helvetica Neue"/>
                <a:sym typeface="Helvetica Neue"/>
              </a:rPr>
              <a:t> </a:t>
            </a:r>
          </a:p>
        </p:txBody>
      </p:sp>
      <p:sp>
        <p:nvSpPr>
          <p:cNvPr id="6" name="TextBox 5">
            <a:extLst>
              <a:ext uri="{FF2B5EF4-FFF2-40B4-BE49-F238E27FC236}">
                <a16:creationId xmlns:a16="http://schemas.microsoft.com/office/drawing/2014/main" id="{32FC2066-6D4B-EDC9-80A8-76BFBA6F126C}"/>
              </a:ext>
            </a:extLst>
          </p:cNvPr>
          <p:cNvSpPr txBox="1"/>
          <p:nvPr/>
        </p:nvSpPr>
        <p:spPr>
          <a:xfrm>
            <a:off x="0" y="11143545"/>
            <a:ext cx="24384000"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venir Book" panose="02000503020000020003" pitchFamily="2" charset="0"/>
                <a:ea typeface="Helvetica Neue"/>
                <a:cs typeface="Helvetica Neue"/>
                <a:sym typeface="Helvetica Neue"/>
              </a:rPr>
              <a:t>32 New SBC Chaplains attended:</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venir Book" panose="02000503020000020003" pitchFamily="2" charset="0"/>
                <a:ea typeface="Helvetica Neue"/>
                <a:cs typeface="Helvetica Neue"/>
                <a:sym typeface="Helvetica Neue"/>
              </a:rPr>
              <a:t>15 Federal Chaplains</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venir Book" panose="02000503020000020003" pitchFamily="2" charset="0"/>
                <a:ea typeface="Helvetica Neue"/>
                <a:cs typeface="Helvetica Neue"/>
                <a:sym typeface="Helvetica Neue"/>
              </a:rPr>
              <a:t>17 Public Service Chaplains</a:t>
            </a:r>
          </a:p>
        </p:txBody>
      </p:sp>
    </p:spTree>
    <p:extLst>
      <p:ext uri="{BB962C8B-B14F-4D97-AF65-F5344CB8AC3E}">
        <p14:creationId xmlns:p14="http://schemas.microsoft.com/office/powerpoint/2010/main" val="39231715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1886D4-1FE5-C756-D1D6-FF28EB71FE70}"/>
              </a:ext>
            </a:extLst>
          </p:cNvPr>
          <p:cNvSpPr/>
          <p:nvPr/>
        </p:nvSpPr>
        <p:spPr>
          <a:xfrm>
            <a:off x="21869400" y="11303000"/>
            <a:ext cx="2117810" cy="2133600"/>
          </a:xfrm>
          <a:prstGeom prst="rect">
            <a:avLst/>
          </a:prstGeom>
          <a:solidFill>
            <a:srgbClr val="0227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Picture 1" descr="A group of people posing for a photo&#10;&#10;Description automatically generated">
            <a:extLst>
              <a:ext uri="{FF2B5EF4-FFF2-40B4-BE49-F238E27FC236}">
                <a16:creationId xmlns:a16="http://schemas.microsoft.com/office/drawing/2014/main" id="{C548E36C-F4F0-C85E-9C92-784DB3577D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06202" y="5161456"/>
            <a:ext cx="9594850" cy="7106744"/>
          </a:xfrm>
          <a:prstGeom prst="rect">
            <a:avLst/>
          </a:prstGeom>
        </p:spPr>
      </p:pic>
      <p:sp>
        <p:nvSpPr>
          <p:cNvPr id="4" name="TextBox 3">
            <a:extLst>
              <a:ext uri="{FF2B5EF4-FFF2-40B4-BE49-F238E27FC236}">
                <a16:creationId xmlns:a16="http://schemas.microsoft.com/office/drawing/2014/main" id="{33CD002C-7DB5-B0DC-3B8E-38F870D47A2D}"/>
              </a:ext>
            </a:extLst>
          </p:cNvPr>
          <p:cNvSpPr txBox="1"/>
          <p:nvPr/>
        </p:nvSpPr>
        <p:spPr>
          <a:xfrm>
            <a:off x="11150599" y="1789687"/>
            <a:ext cx="10258427" cy="2144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5800" kern="0" cap="none" spc="0" dirty="0">
                <a:solidFill>
                  <a:srgbClr val="FFFFFF"/>
                </a:solidFill>
                <a:latin typeface="Arial" panose="020B0604020202020204" pitchFamily="34" charset="0"/>
                <a:ea typeface="Helvetica Neue"/>
                <a:cs typeface="Arial" panose="020B0604020202020204" pitchFamily="34" charset="0"/>
                <a:sym typeface="Helvetica Neue"/>
              </a:rPr>
              <a:t>Chaplain </a:t>
            </a:r>
            <a:r>
              <a:rPr lang="en-US" sz="5800" cap="none" spc="0" dirty="0">
                <a:latin typeface="Arial" panose="020B0604020202020204" pitchFamily="34" charset="0"/>
                <a:ea typeface="Helvetica Neue"/>
                <a:cs typeface="Arial" panose="020B0604020202020204" pitchFamily="34" charset="0"/>
                <a:sym typeface="Helvetica Neue"/>
              </a:rPr>
              <a:t>Brigadier General</a:t>
            </a:r>
            <a:r>
              <a:rPr lang="en-US" sz="5800" kern="0" cap="none" spc="0" dirty="0">
                <a:solidFill>
                  <a:srgbClr val="FFFFFF"/>
                </a:solidFill>
                <a:latin typeface="Arial" panose="020B0604020202020204" pitchFamily="34" charset="0"/>
                <a:ea typeface="Helvetica Neue"/>
                <a:cs typeface="Arial" panose="020B0604020202020204" pitchFamily="34" charset="0"/>
                <a:sym typeface="Helvetica Neue"/>
              </a:rPr>
              <a:t>-P</a:t>
            </a:r>
          </a:p>
          <a:p>
            <a:pPr algn="ctr" defTabSz="412750" hangingPunct="0"/>
            <a:r>
              <a:rPr lang="en-US" sz="5800" b="1" kern="0" cap="none" spc="0" dirty="0">
                <a:solidFill>
                  <a:srgbClr val="FFFFFF"/>
                </a:solidFill>
                <a:latin typeface="Arial" panose="020B0604020202020204" pitchFamily="34" charset="0"/>
                <a:ea typeface="Helvetica Neue"/>
                <a:cs typeface="Arial" panose="020B0604020202020204" pitchFamily="34" charset="0"/>
                <a:sym typeface="Helvetica Neue"/>
              </a:rPr>
              <a:t>Trent C. Davis</a:t>
            </a:r>
          </a:p>
          <a:p>
            <a:pPr algn="ctr" defTabSz="412750" hangingPunct="0"/>
            <a:r>
              <a:rPr lang="en-US" sz="4800" cap="none" spc="0" dirty="0">
                <a:latin typeface="Arial" panose="020B0604020202020204" pitchFamily="34" charset="0"/>
                <a:ea typeface="Helvetica Neue"/>
                <a:cs typeface="Arial" panose="020B0604020202020204" pitchFamily="34" charset="0"/>
                <a:sym typeface="Helvetica Neue"/>
              </a:rPr>
              <a:t>USAF Deputy Chief of Chaplains</a:t>
            </a:r>
            <a:endParaRPr lang="en-US" sz="4800" kern="0" cap="none" spc="0" dirty="0">
              <a:solidFill>
                <a:srgbClr val="FFFFFF"/>
              </a:solidFill>
              <a:latin typeface="Arial" panose="020B0604020202020204" pitchFamily="34" charset="0"/>
              <a:ea typeface="Helvetica Neue"/>
              <a:cs typeface="Arial" panose="020B0604020202020204" pitchFamily="34" charset="0"/>
              <a:sym typeface="Helvetica Neue"/>
            </a:endParaRPr>
          </a:p>
        </p:txBody>
      </p:sp>
      <p:sp>
        <p:nvSpPr>
          <p:cNvPr id="7" name="TextBox 6">
            <a:extLst>
              <a:ext uri="{FF2B5EF4-FFF2-40B4-BE49-F238E27FC236}">
                <a16:creationId xmlns:a16="http://schemas.microsoft.com/office/drawing/2014/main" id="{50C6C968-4B05-738C-8D52-967B9108DB3B}"/>
              </a:ext>
            </a:extLst>
          </p:cNvPr>
          <p:cNvSpPr txBox="1"/>
          <p:nvPr/>
        </p:nvSpPr>
        <p:spPr>
          <a:xfrm>
            <a:off x="9686927" y="12544699"/>
            <a:ext cx="13233400" cy="592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400" b="1" kern="0" cap="none" spc="0">
                <a:solidFill>
                  <a:srgbClr val="FFFFFF"/>
                </a:solidFill>
                <a:latin typeface="Avenir Book" panose="02000503020000020003" pitchFamily="2" charset="0"/>
                <a:ea typeface="Helvetica Neue"/>
                <a:cs typeface="Helvetica Neue"/>
                <a:sym typeface="Helvetica Neue"/>
              </a:rPr>
              <a:t>Trent, Lisa and Hannah Davis</a:t>
            </a:r>
          </a:p>
        </p:txBody>
      </p:sp>
      <p:pic>
        <p:nvPicPr>
          <p:cNvPr id="10" name="Picture 9">
            <a:extLst>
              <a:ext uri="{FF2B5EF4-FFF2-40B4-BE49-F238E27FC236}">
                <a16:creationId xmlns:a16="http://schemas.microsoft.com/office/drawing/2014/main" id="{23F85B12-405F-1E64-F380-8A30CBB60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9027" y="1467318"/>
            <a:ext cx="2530556" cy="1973043"/>
          </a:xfrm>
          <a:prstGeom prst="rect">
            <a:avLst/>
          </a:prstGeom>
        </p:spPr>
      </p:pic>
      <p:pic>
        <p:nvPicPr>
          <p:cNvPr id="2050" name="Picture 2" descr="Brig Gen Trent Davis official photo.">
            <a:extLst>
              <a:ext uri="{FF2B5EF4-FFF2-40B4-BE49-F238E27FC236}">
                <a16:creationId xmlns:a16="http://schemas.microsoft.com/office/drawing/2014/main" id="{420320D7-6314-1292-C128-419ABB45F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98" y="330200"/>
            <a:ext cx="10444480" cy="130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6956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274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BA84AC-F72D-16BD-18E3-CCAF93CF4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2425637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lide Title"/>
          <p:cNvSpPr txBox="1">
            <a:spLocks noGrp="1"/>
          </p:cNvSpPr>
          <p:nvPr>
            <p:ph type="title"/>
          </p:nvPr>
        </p:nvSpPr>
        <p:spPr>
          <a:prstGeom prst="rect">
            <a:avLst/>
          </a:prstGeom>
        </p:spPr>
        <p:txBody>
          <a:bodyPr/>
          <a:lstStyle/>
          <a:p>
            <a:endParaRPr/>
          </a:p>
        </p:txBody>
      </p:sp>
      <p:sp>
        <p:nvSpPr>
          <p:cNvPr id="157" name="Slide Subtitle"/>
          <p:cNvSpPr txBox="1">
            <a:spLocks noGrp="1"/>
          </p:cNvSpPr>
          <p:nvPr>
            <p:ph type="body" idx="21"/>
          </p:nvPr>
        </p:nvSpPr>
        <p:spPr>
          <a:prstGeom prst="rect">
            <a:avLst/>
          </a:prstGeom>
        </p:spPr>
        <p:txBody>
          <a:bodyPr/>
          <a:lstStyle/>
          <a:p>
            <a:endParaRPr/>
          </a:p>
        </p:txBody>
      </p:sp>
      <p:sp>
        <p:nvSpPr>
          <p:cNvPr id="158" name="Slide bullet text"/>
          <p:cNvSpPr txBox="1">
            <a:spLocks noGrp="1"/>
          </p:cNvSpPr>
          <p:nvPr>
            <p:ph type="body" idx="1"/>
          </p:nvPr>
        </p:nvSpPr>
        <p:spPr>
          <a:prstGeom prst="rect">
            <a:avLst/>
          </a:prstGeom>
        </p:spPr>
        <p:txBody>
          <a:bodyPr/>
          <a:lstStyle/>
          <a:p>
            <a:endParaRPr/>
          </a:p>
        </p:txBody>
      </p:sp>
      <p:pic>
        <p:nvPicPr>
          <p:cNvPr id="159" name="AAEO24_Slides_1920x1080_2.jpg" descr="AAEO24_Slides_1920x1080_2.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lide Title"/>
          <p:cNvSpPr txBox="1">
            <a:spLocks noGrp="1"/>
          </p:cNvSpPr>
          <p:nvPr>
            <p:ph type="title"/>
          </p:nvPr>
        </p:nvSpPr>
        <p:spPr>
          <a:prstGeom prst="rect">
            <a:avLst/>
          </a:prstGeom>
        </p:spPr>
        <p:txBody>
          <a:bodyPr/>
          <a:lstStyle/>
          <a:p>
            <a:endParaRPr/>
          </a:p>
        </p:txBody>
      </p:sp>
      <p:sp>
        <p:nvSpPr>
          <p:cNvPr id="177" name="Slide Subtitle"/>
          <p:cNvSpPr txBox="1">
            <a:spLocks noGrp="1"/>
          </p:cNvSpPr>
          <p:nvPr>
            <p:ph type="body" idx="21"/>
          </p:nvPr>
        </p:nvSpPr>
        <p:spPr>
          <a:prstGeom prst="rect">
            <a:avLst/>
          </a:prstGeom>
        </p:spPr>
        <p:txBody>
          <a:bodyPr/>
          <a:lstStyle/>
          <a:p>
            <a:endParaRPr/>
          </a:p>
        </p:txBody>
      </p:sp>
      <p:sp>
        <p:nvSpPr>
          <p:cNvPr id="178" name="Slide bullet text"/>
          <p:cNvSpPr txBox="1">
            <a:spLocks noGrp="1"/>
          </p:cNvSpPr>
          <p:nvPr>
            <p:ph type="body" idx="1"/>
          </p:nvPr>
        </p:nvSpPr>
        <p:spPr>
          <a:prstGeom prst="rect">
            <a:avLst/>
          </a:prstGeom>
        </p:spPr>
        <p:txBody>
          <a:bodyPr/>
          <a:lstStyle/>
          <a:p>
            <a:endParaRPr/>
          </a:p>
        </p:txBody>
      </p:sp>
      <p:pic>
        <p:nvPicPr>
          <p:cNvPr id="179" name="AAEO24_Slides_1920x1080_6.jpg" descr="AAEO24_Slides_1920x1080_6.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lide Title"/>
          <p:cNvSpPr txBox="1">
            <a:spLocks noGrp="1"/>
          </p:cNvSpPr>
          <p:nvPr>
            <p:ph type="title"/>
          </p:nvPr>
        </p:nvSpPr>
        <p:spPr>
          <a:prstGeom prst="rect">
            <a:avLst/>
          </a:prstGeom>
        </p:spPr>
        <p:txBody>
          <a:bodyPr/>
          <a:lstStyle/>
          <a:p>
            <a:endParaRPr/>
          </a:p>
        </p:txBody>
      </p:sp>
      <p:sp>
        <p:nvSpPr>
          <p:cNvPr id="182" name="Slide Subtitle"/>
          <p:cNvSpPr txBox="1">
            <a:spLocks noGrp="1"/>
          </p:cNvSpPr>
          <p:nvPr>
            <p:ph type="body" idx="21"/>
          </p:nvPr>
        </p:nvSpPr>
        <p:spPr>
          <a:prstGeom prst="rect">
            <a:avLst/>
          </a:prstGeom>
        </p:spPr>
        <p:txBody>
          <a:bodyPr/>
          <a:lstStyle/>
          <a:p>
            <a:endParaRPr/>
          </a:p>
        </p:txBody>
      </p:sp>
      <p:sp>
        <p:nvSpPr>
          <p:cNvPr id="183" name="Slide bullet text"/>
          <p:cNvSpPr txBox="1">
            <a:spLocks noGrp="1"/>
          </p:cNvSpPr>
          <p:nvPr>
            <p:ph type="body" idx="1"/>
          </p:nvPr>
        </p:nvSpPr>
        <p:spPr>
          <a:prstGeom prst="rect">
            <a:avLst/>
          </a:prstGeom>
        </p:spPr>
        <p:txBody>
          <a:bodyPr/>
          <a:lstStyle/>
          <a:p>
            <a:endParaRPr/>
          </a:p>
        </p:txBody>
      </p:sp>
      <p:pic>
        <p:nvPicPr>
          <p:cNvPr id="184" name="AAEO24_Slides_1920x1080_7.jpg" descr="AAEO24_Slides_1920x1080_7.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1597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1070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DC10-09F6-C1F9-6883-D6D2D7FAA2C2}"/>
              </a:ext>
            </a:extLst>
          </p:cNvPr>
          <p:cNvSpPr>
            <a:spLocks noGrp="1"/>
          </p:cNvSpPr>
          <p:nvPr>
            <p:ph type="title"/>
          </p:nvPr>
        </p:nvSpPr>
        <p:spPr>
          <a:xfrm>
            <a:off x="1689100" y="127000"/>
            <a:ext cx="21005800" cy="2286000"/>
          </a:xfrm>
        </p:spPr>
        <p:txBody>
          <a:bodyPr>
            <a:normAutofit/>
          </a:bodyPr>
          <a:lstStyle/>
          <a:p>
            <a:r>
              <a:rPr lang="en-US" b="1">
                <a:latin typeface="Calibri" panose="020F0502020204030204" pitchFamily="34" charset="0"/>
                <a:cs typeface="Calibri" panose="020F0502020204030204" pitchFamily="34" charset="0"/>
              </a:rPr>
              <a:t>SBC MINISTRY ASSIGNMENTS TO NAMB</a:t>
            </a:r>
          </a:p>
        </p:txBody>
      </p:sp>
      <p:sp>
        <p:nvSpPr>
          <p:cNvPr id="3" name="Content Placeholder 2">
            <a:extLst>
              <a:ext uri="{FF2B5EF4-FFF2-40B4-BE49-F238E27FC236}">
                <a16:creationId xmlns:a16="http://schemas.microsoft.com/office/drawing/2014/main" id="{BE84ABE2-E36A-40E1-25FF-D699CCEBB8B0}"/>
              </a:ext>
            </a:extLst>
          </p:cNvPr>
          <p:cNvSpPr>
            <a:spLocks noGrp="1"/>
          </p:cNvSpPr>
          <p:nvPr>
            <p:ph idx="1"/>
          </p:nvPr>
        </p:nvSpPr>
        <p:spPr>
          <a:xfrm>
            <a:off x="800100" y="2717800"/>
            <a:ext cx="22212300" cy="9296400"/>
          </a:xfrm>
        </p:spPr>
        <p:txBody>
          <a:bodyPr/>
          <a:lstStyle/>
          <a:p>
            <a:r>
              <a:rPr lang="en-US" sz="5400" b="1" dirty="0">
                <a:latin typeface="Calibri" panose="020F0502020204030204" pitchFamily="34" charset="0"/>
                <a:cs typeface="Calibri" panose="020F0502020204030204" pitchFamily="34" charset="0"/>
              </a:rPr>
              <a:t>Establishment of new congregations -10,000 since 2010</a:t>
            </a:r>
          </a:p>
          <a:p>
            <a:r>
              <a:rPr lang="en-US" sz="5400" b="1" dirty="0">
                <a:latin typeface="Calibri" panose="020F0502020204030204" pitchFamily="34" charset="0"/>
                <a:cs typeface="Calibri" panose="020F0502020204030204" pitchFamily="34" charset="0"/>
              </a:rPr>
              <a:t>Evangelism – Regional training, </a:t>
            </a:r>
            <a:r>
              <a:rPr lang="en-US" sz="5400" b="1" dirty="0" err="1">
                <a:latin typeface="Calibri" panose="020F0502020204030204" pitchFamily="34" charset="0"/>
                <a:cs typeface="Calibri" panose="020F0502020204030204" pitchFamily="34" charset="0"/>
              </a:rPr>
              <a:t>GenSend</a:t>
            </a:r>
            <a:r>
              <a:rPr lang="en-US" sz="5400" b="1" dirty="0">
                <a:latin typeface="Calibri" panose="020F0502020204030204" pitchFamily="34" charset="0"/>
                <a:cs typeface="Calibri" panose="020F0502020204030204" pitchFamily="34" charset="0"/>
              </a:rPr>
              <a:t>, Crossover</a:t>
            </a:r>
          </a:p>
          <a:p>
            <a:r>
              <a:rPr lang="en-US" sz="5400" b="1" dirty="0">
                <a:latin typeface="Calibri" panose="020F0502020204030204" pitchFamily="34" charset="0"/>
                <a:cs typeface="Calibri" panose="020F0502020204030204" pitchFamily="34" charset="0"/>
              </a:rPr>
              <a:t>Appointment and Support of Missionaries – 6300 endorsed </a:t>
            </a:r>
          </a:p>
          <a:p>
            <a:r>
              <a:rPr lang="en-US" sz="5400" b="1" dirty="0">
                <a:latin typeface="Calibri" panose="020F0502020204030204" pitchFamily="34" charset="0"/>
                <a:cs typeface="Calibri" panose="020F0502020204030204" pitchFamily="34" charset="0"/>
              </a:rPr>
              <a:t>Missions and Missions Education – Online courses, podcasts, On Mission</a:t>
            </a:r>
          </a:p>
          <a:p>
            <a:r>
              <a:rPr lang="en-US" sz="5400" b="1" dirty="0">
                <a:latin typeface="Calibri" panose="020F0502020204030204" pitchFamily="34" charset="0"/>
                <a:cs typeface="Calibri" panose="020F0502020204030204" pitchFamily="34" charset="0"/>
              </a:rPr>
              <a:t>Leadership Development - Refresh Retreats, Leadership Institute</a:t>
            </a:r>
          </a:p>
          <a:p>
            <a:r>
              <a:rPr lang="en-US" sz="5400" b="1" dirty="0">
                <a:latin typeface="Calibri" panose="020F0502020204030204" pitchFamily="34" charset="0"/>
                <a:cs typeface="Calibri" panose="020F0502020204030204" pitchFamily="34" charset="0"/>
              </a:rPr>
              <a:t>Relief Ministries –  Adoption, refugee ministry, fight human trafficking, DR</a:t>
            </a:r>
          </a:p>
          <a:p>
            <a:endParaRPr lang="en-US" dirty="0"/>
          </a:p>
        </p:txBody>
      </p:sp>
    </p:spTree>
    <p:extLst>
      <p:ext uri="{BB962C8B-B14F-4D97-AF65-F5344CB8AC3E}">
        <p14:creationId xmlns:p14="http://schemas.microsoft.com/office/powerpoint/2010/main" val="1041370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7A63DF8-F814-03D4-545E-6ED279AC3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648"/>
            <a:ext cx="24882896" cy="13855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3E5C65-0E94-B840-4BFD-5092BAE96995}"/>
              </a:ext>
            </a:extLst>
          </p:cNvPr>
          <p:cNvSpPr txBox="1"/>
          <p:nvPr/>
        </p:nvSpPr>
        <p:spPr>
          <a:xfrm>
            <a:off x="609600" y="3995631"/>
            <a:ext cx="85598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1" i="0" u="none" strike="noStrike" cap="none" spc="0" normalizeH="0" baseline="0">
                <a:ln>
                  <a:noFill/>
                </a:ln>
                <a:solidFill>
                  <a:schemeClr val="bg1"/>
                </a:solidFill>
                <a:effectLst/>
                <a:uFillTx/>
                <a:latin typeface="+mn-lt"/>
                <a:ea typeface="+mn-ea"/>
                <a:cs typeface="+mn-cs"/>
                <a:sym typeface="Helvetica Neue"/>
              </a:rPr>
              <a:t>Pra</a:t>
            </a:r>
            <a:r>
              <a:rPr lang="en-US" sz="6600" b="1" cap="none" spc="0">
                <a:solidFill>
                  <a:schemeClr val="bg1"/>
                </a:solidFill>
                <a:latin typeface="+mn-lt"/>
                <a:ea typeface="+mn-ea"/>
                <a:cs typeface="+mn-cs"/>
                <a:sym typeface="Helvetica Neue"/>
              </a:rPr>
              <a:t>y For the Peace of Jerusalem</a:t>
            </a:r>
          </a:p>
          <a:p>
            <a:pPr marL="0" marR="0" indent="0" algn="ctr" defTabSz="2438338" rtl="0" fontAlgn="auto" latinLnBrk="0" hangingPunct="0">
              <a:lnSpc>
                <a:spcPct val="100000"/>
              </a:lnSpc>
              <a:spcBef>
                <a:spcPts val="0"/>
              </a:spcBef>
              <a:spcAft>
                <a:spcPts val="0"/>
              </a:spcAft>
              <a:buClrTx/>
              <a:buSzTx/>
              <a:buFontTx/>
              <a:buNone/>
              <a:tabLst/>
            </a:pPr>
            <a:r>
              <a:rPr kumimoji="0" lang="en-US" sz="4800" b="1" i="0" u="none" strike="noStrike" cap="none" spc="0" normalizeH="0" baseline="0">
                <a:ln>
                  <a:noFill/>
                </a:ln>
                <a:solidFill>
                  <a:schemeClr val="bg1"/>
                </a:solidFill>
                <a:effectLst/>
                <a:uFillTx/>
                <a:latin typeface="+mn-lt"/>
                <a:ea typeface="+mn-ea"/>
                <a:cs typeface="+mn-cs"/>
                <a:sym typeface="Helvetica Neue"/>
              </a:rPr>
              <a:t>Psal</a:t>
            </a:r>
            <a:r>
              <a:rPr lang="en-US" sz="4800" b="1" cap="none" spc="0">
                <a:solidFill>
                  <a:schemeClr val="bg1"/>
                </a:solidFill>
                <a:latin typeface="+mn-lt"/>
                <a:ea typeface="+mn-ea"/>
                <a:cs typeface="+mn-cs"/>
                <a:sym typeface="Helvetica Neue"/>
              </a:rPr>
              <a:t>m 122: 6-9</a:t>
            </a:r>
            <a:endParaRPr kumimoji="0" lang="en-US" sz="4800" b="1" i="0" u="none" strike="noStrike" cap="none" spc="0" normalizeH="0" baseline="0">
              <a:ln>
                <a:noFill/>
              </a:ln>
              <a:solidFill>
                <a:schemeClr val="bg1"/>
              </a:solidFill>
              <a:effectLst/>
              <a:uFillTx/>
              <a:latin typeface="+mn-lt"/>
              <a:ea typeface="+mn-ea"/>
              <a:cs typeface="+mn-cs"/>
              <a:sym typeface="Helvetica Neue"/>
            </a:endParaRPr>
          </a:p>
        </p:txBody>
      </p:sp>
    </p:spTree>
    <p:extLst>
      <p:ext uri="{BB962C8B-B14F-4D97-AF65-F5344CB8AC3E}">
        <p14:creationId xmlns:p14="http://schemas.microsoft.com/office/powerpoint/2010/main" val="203273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201" y="-11899"/>
            <a:ext cx="18084800" cy="2628208"/>
          </a:xfrm>
        </p:spPr>
        <p:txBody>
          <a:bodyPr>
            <a:normAutofit fontScale="90000"/>
          </a:bodyPr>
          <a:lstStyle/>
          <a:p>
            <a:pPr algn="ctr"/>
            <a:r>
              <a:rPr lang="en-US" sz="9600" b="1">
                <a:solidFill>
                  <a:srgbClr val="002060"/>
                </a:solidFill>
                <a:latin typeface="Helvetica Neue"/>
                <a:cs typeface="Century Gothic"/>
              </a:rPr>
              <a:t>CHURCH PLANTING RESOURCES </a:t>
            </a:r>
          </a:p>
        </p:txBody>
      </p:sp>
      <p:sp>
        <p:nvSpPr>
          <p:cNvPr id="3" name="Content Placeholder 2"/>
          <p:cNvSpPr>
            <a:spLocks noGrp="1"/>
          </p:cNvSpPr>
          <p:nvPr>
            <p:ph idx="1"/>
          </p:nvPr>
        </p:nvSpPr>
        <p:spPr>
          <a:xfrm>
            <a:off x="979161" y="2228559"/>
            <a:ext cx="23013666" cy="9109779"/>
          </a:xfrm>
        </p:spPr>
        <p:txBody>
          <a:bodyPr>
            <a:normAutofit/>
          </a:bodyPr>
          <a:lstStyle/>
          <a:p>
            <a:pPr>
              <a:buFont typeface="Arial" panose="020B0604020202020204" pitchFamily="34" charset="0"/>
              <a:buChar char="•"/>
            </a:pPr>
            <a:r>
              <a:rPr lang="en-US" sz="4800" b="0">
                <a:solidFill>
                  <a:srgbClr val="02274C"/>
                </a:solidFill>
                <a:effectLst/>
                <a:latin typeface="Helvetica" pitchFamily="2" charset="0"/>
              </a:rPr>
              <a:t>A minimum $56,000 in funding available for vocational church planters </a:t>
            </a:r>
          </a:p>
          <a:p>
            <a:pPr>
              <a:buFont typeface="Arial" panose="020B0604020202020204" pitchFamily="34" charset="0"/>
              <a:buChar char="•"/>
            </a:pPr>
            <a:r>
              <a:rPr lang="en-US" sz="4800" b="0">
                <a:solidFill>
                  <a:srgbClr val="02274C"/>
                </a:solidFill>
                <a:effectLst/>
                <a:latin typeface="Helvetica" pitchFamily="2" charset="0"/>
              </a:rPr>
              <a:t>Two-day, in-person orientation and contextualized training</a:t>
            </a:r>
          </a:p>
          <a:p>
            <a:pPr>
              <a:buFont typeface="Arial" panose="020B0604020202020204" pitchFamily="34" charset="0"/>
              <a:buChar char="•"/>
            </a:pPr>
            <a:r>
              <a:rPr lang="en-US" sz="4800" b="0">
                <a:solidFill>
                  <a:srgbClr val="02274C"/>
                </a:solidFill>
                <a:effectLst/>
                <a:latin typeface="Helvetica" pitchFamily="2" charset="0"/>
              </a:rPr>
              <a:t>Two years of personal coaching </a:t>
            </a:r>
          </a:p>
          <a:p>
            <a:pPr>
              <a:buFont typeface="Arial" panose="020B0604020202020204" pitchFamily="34" charset="0"/>
              <a:buChar char="•"/>
            </a:pPr>
            <a:r>
              <a:rPr lang="en-US" sz="4800" b="0">
                <a:solidFill>
                  <a:srgbClr val="02274C"/>
                </a:solidFill>
                <a:effectLst/>
                <a:latin typeface="Helvetica" pitchFamily="2" charset="0"/>
              </a:rPr>
              <a:t>Access to free, confidential counseling </a:t>
            </a:r>
          </a:p>
          <a:p>
            <a:pPr>
              <a:buFont typeface="Arial" panose="020B0604020202020204" pitchFamily="34" charset="0"/>
              <a:buChar char="•"/>
            </a:pPr>
            <a:r>
              <a:rPr lang="en-US" sz="4800" b="0">
                <a:solidFill>
                  <a:srgbClr val="02274C"/>
                </a:solidFill>
                <a:effectLst/>
                <a:latin typeface="Helvetica" pitchFamily="2" charset="0"/>
              </a:rPr>
              <a:t>Free access to periodic national and local events </a:t>
            </a:r>
          </a:p>
          <a:p>
            <a:pPr>
              <a:buFont typeface="Arial" panose="020B0604020202020204" pitchFamily="34" charset="0"/>
              <a:buChar char="•"/>
            </a:pPr>
            <a:r>
              <a:rPr lang="en-US" sz="4800" b="0">
                <a:solidFill>
                  <a:srgbClr val="02274C"/>
                </a:solidFill>
                <a:effectLst/>
                <a:latin typeface="Helvetica" pitchFamily="2" charset="0"/>
              </a:rPr>
              <a:t>Ongoing care for the planting couple and their family </a:t>
            </a:r>
            <a:endParaRPr lang="en-US" sz="3200" b="0">
              <a:solidFill>
                <a:srgbClr val="02274C"/>
              </a:solidFill>
              <a:effectLst/>
              <a:latin typeface="Helvetica" pitchFamily="2" charset="0"/>
            </a:endParaRPr>
          </a:p>
        </p:txBody>
      </p:sp>
    </p:spTree>
    <p:extLst>
      <p:ext uri="{BB962C8B-B14F-4D97-AF65-F5344CB8AC3E}">
        <p14:creationId xmlns:p14="http://schemas.microsoft.com/office/powerpoint/2010/main" val="146394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9701"/>
            <a:ext cx="22098000" cy="2628208"/>
          </a:xfrm>
        </p:spPr>
        <p:txBody>
          <a:bodyPr>
            <a:normAutofit fontScale="90000"/>
          </a:bodyPr>
          <a:lstStyle/>
          <a:p>
            <a:pPr algn="ctr"/>
            <a:r>
              <a:rPr lang="en-US" sz="9600" b="1">
                <a:solidFill>
                  <a:srgbClr val="002060"/>
                </a:solidFill>
                <a:latin typeface="Helvetica Neue"/>
                <a:cs typeface="Century Gothic"/>
              </a:rPr>
              <a:t>CHURCH PLANTING RESOURCES  </a:t>
            </a:r>
            <a:br>
              <a:rPr lang="en-US" sz="9600" b="1">
                <a:solidFill>
                  <a:srgbClr val="002060"/>
                </a:solidFill>
                <a:latin typeface="Helvetica Neue"/>
                <a:cs typeface="Century Gothic"/>
              </a:rPr>
            </a:br>
            <a:r>
              <a:rPr lang="en-US" sz="7300" b="1">
                <a:solidFill>
                  <a:srgbClr val="002060"/>
                </a:solidFill>
                <a:latin typeface="Helvetica Neue"/>
                <a:cs typeface="Century Gothic"/>
              </a:rPr>
              <a:t>(Cont’d)</a:t>
            </a:r>
            <a:endParaRPr lang="en-US" sz="9600" b="1">
              <a:solidFill>
                <a:srgbClr val="002060"/>
              </a:solidFill>
              <a:latin typeface="Helvetica Neue"/>
              <a:cs typeface="Century Gothic"/>
            </a:endParaRPr>
          </a:p>
        </p:txBody>
      </p:sp>
      <p:sp>
        <p:nvSpPr>
          <p:cNvPr id="3" name="Content Placeholder 2"/>
          <p:cNvSpPr>
            <a:spLocks noGrp="1"/>
          </p:cNvSpPr>
          <p:nvPr>
            <p:ph idx="1"/>
          </p:nvPr>
        </p:nvSpPr>
        <p:spPr>
          <a:xfrm>
            <a:off x="979161" y="2406359"/>
            <a:ext cx="23013666" cy="9109779"/>
          </a:xfrm>
        </p:spPr>
        <p:txBody>
          <a:bodyPr>
            <a:normAutofit/>
          </a:bodyPr>
          <a:lstStyle/>
          <a:p>
            <a:pPr>
              <a:buFont typeface="Arial" panose="020B0604020202020204" pitchFamily="34" charset="0"/>
              <a:buChar char="•"/>
            </a:pPr>
            <a:r>
              <a:rPr lang="en-US" sz="5400" b="0">
                <a:effectLst/>
                <a:latin typeface="Helvetica" pitchFamily="2" charset="0"/>
              </a:rPr>
              <a:t>Medical insurance for the planter and their family </a:t>
            </a:r>
          </a:p>
          <a:p>
            <a:pPr>
              <a:buFont typeface="Arial" panose="020B0604020202020204" pitchFamily="34" charset="0"/>
              <a:buChar char="•"/>
            </a:pPr>
            <a:r>
              <a:rPr lang="en-US" sz="5400" b="0">
                <a:effectLst/>
                <a:latin typeface="Helvetica" pitchFamily="2" charset="0"/>
              </a:rPr>
              <a:t>Survivor protection benefit and disability coverage for the planter </a:t>
            </a:r>
          </a:p>
          <a:p>
            <a:pPr>
              <a:buFont typeface="Arial" panose="020B0604020202020204" pitchFamily="34" charset="0"/>
              <a:buChar char="•"/>
            </a:pPr>
            <a:r>
              <a:rPr lang="en-US" sz="5400" b="0">
                <a:effectLst/>
                <a:latin typeface="Helvetica" pitchFamily="2" charset="0"/>
              </a:rPr>
              <a:t>An initial contribution toward the planter’s retirement </a:t>
            </a:r>
          </a:p>
          <a:p>
            <a:pPr>
              <a:buFont typeface="Arial" panose="020B0604020202020204" pitchFamily="34" charset="0"/>
              <a:buChar char="•"/>
            </a:pPr>
            <a:r>
              <a:rPr lang="en-US" sz="5400" b="0">
                <a:effectLst/>
                <a:latin typeface="Helvetica" pitchFamily="2" charset="0"/>
              </a:rPr>
              <a:t>Accounting, payroll and bookkeeping services for the new church </a:t>
            </a:r>
          </a:p>
          <a:p>
            <a:pPr>
              <a:buFont typeface="Arial" panose="020B0604020202020204" pitchFamily="34" charset="0"/>
              <a:buChar char="•"/>
            </a:pPr>
            <a:r>
              <a:rPr lang="en-US" sz="5400" b="0">
                <a:effectLst/>
                <a:latin typeface="Helvetica" pitchFamily="2" charset="0"/>
              </a:rPr>
              <a:t>A website and giving platform for the new church </a:t>
            </a:r>
            <a:endParaRPr lang="en-US" sz="1800" b="0">
              <a:effectLst/>
              <a:latin typeface="Helvetica" pitchFamily="2" charset="0"/>
            </a:endParaRPr>
          </a:p>
        </p:txBody>
      </p:sp>
    </p:spTree>
    <p:extLst>
      <p:ext uri="{BB962C8B-B14F-4D97-AF65-F5344CB8AC3E}">
        <p14:creationId xmlns:p14="http://schemas.microsoft.com/office/powerpoint/2010/main" val="52128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335" y="-11899"/>
            <a:ext cx="15102785" cy="2628208"/>
          </a:xfrm>
        </p:spPr>
        <p:txBody>
          <a:bodyPr>
            <a:normAutofit fontScale="90000"/>
          </a:bodyPr>
          <a:lstStyle/>
          <a:p>
            <a:pPr algn="ctr"/>
            <a:r>
              <a:rPr lang="en-US" sz="9600" b="1">
                <a:solidFill>
                  <a:srgbClr val="002060"/>
                </a:solidFill>
                <a:latin typeface="Helvetica Neue"/>
                <a:cs typeface="Century Gothic"/>
              </a:rPr>
              <a:t>CHAPLAINCY TEAM GOALS</a:t>
            </a:r>
          </a:p>
        </p:txBody>
      </p:sp>
      <p:sp>
        <p:nvSpPr>
          <p:cNvPr id="3" name="Content Placeholder 2"/>
          <p:cNvSpPr>
            <a:spLocks noGrp="1"/>
          </p:cNvSpPr>
          <p:nvPr>
            <p:ph idx="1"/>
          </p:nvPr>
        </p:nvSpPr>
        <p:spPr>
          <a:xfrm>
            <a:off x="979161" y="2838159"/>
            <a:ext cx="23013666" cy="9109779"/>
          </a:xfrm>
        </p:spPr>
        <p:txBody>
          <a:bodyPr>
            <a:normAutofit fontScale="55000" lnSpcReduction="20000"/>
          </a:bodyPr>
          <a:lstStyle/>
          <a:p>
            <a:pPr marL="1218565" indent="-1218565"/>
            <a:r>
              <a:rPr lang="en-US" sz="11700" b="1">
                <a:solidFill>
                  <a:srgbClr val="002060"/>
                </a:solidFill>
              </a:rPr>
              <a:t>Recruit &amp; endorse the best Southern Baptist chaplains</a:t>
            </a:r>
            <a:endParaRPr lang="en-US" sz="11700" b="1" baseline="-25000">
              <a:solidFill>
                <a:srgbClr val="002060"/>
              </a:solidFill>
            </a:endParaRPr>
          </a:p>
          <a:p>
            <a:pPr marL="1218565" indent="-1218565"/>
            <a:r>
              <a:rPr lang="en-US" sz="11700" b="1">
                <a:solidFill>
                  <a:srgbClr val="002060"/>
                </a:solidFill>
              </a:rPr>
              <a:t>Provide pastoral care to our 3300 chaplains</a:t>
            </a:r>
          </a:p>
          <a:p>
            <a:pPr marL="1218565" indent="-1218565"/>
            <a:r>
              <a:rPr lang="en-US" sz="11700" b="1">
                <a:solidFill>
                  <a:srgbClr val="002060"/>
                </a:solidFill>
              </a:rPr>
              <a:t>Conduct annual SBC chaplain training events</a:t>
            </a:r>
          </a:p>
          <a:p>
            <a:pPr marL="1218565" indent="-1218565"/>
            <a:r>
              <a:rPr lang="en-US" sz="11700" b="1">
                <a:solidFill>
                  <a:srgbClr val="002060"/>
                </a:solidFill>
              </a:rPr>
              <a:t>Collaborate with Send Network on church planting near military communities (CPMC)</a:t>
            </a:r>
          </a:p>
          <a:p>
            <a:pPr marL="1218565" indent="-1218565"/>
            <a:r>
              <a:rPr lang="en-US" sz="11700" b="1">
                <a:solidFill>
                  <a:srgbClr val="002060"/>
                </a:solidFill>
              </a:rPr>
              <a:t>Support National Military Collegiate Catalysts </a:t>
            </a:r>
            <a:endParaRPr lang="en-US" sz="6667" b="1">
              <a:solidFill>
                <a:srgbClr val="002060"/>
              </a:solidFill>
            </a:endParaRPr>
          </a:p>
          <a:p>
            <a:endParaRPr lang="en-US" sz="7467">
              <a:solidFill>
                <a:schemeClr val="tx1"/>
              </a:solidFill>
              <a:latin typeface="Century Gothic"/>
              <a:cs typeface="Century Gothic"/>
            </a:endParaRPr>
          </a:p>
        </p:txBody>
      </p:sp>
    </p:spTree>
    <p:extLst>
      <p:ext uri="{BB962C8B-B14F-4D97-AF65-F5344CB8AC3E}">
        <p14:creationId xmlns:p14="http://schemas.microsoft.com/office/powerpoint/2010/main" val="2375840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A48B109-AC97-2484-2264-28F7CAF3B421}"/>
              </a:ext>
            </a:extLst>
          </p:cNvPr>
          <p:cNvSpPr txBox="1"/>
          <p:nvPr/>
        </p:nvSpPr>
        <p:spPr>
          <a:xfrm>
            <a:off x="1496008" y="351953"/>
            <a:ext cx="20779792" cy="1413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100" b="1" dirty="0">
                <a:solidFill>
                  <a:schemeClr val="tx2">
                    <a:lumMod val="90000"/>
                  </a:schemeClr>
                </a:solidFill>
                <a:latin typeface="+mj-lt"/>
              </a:rPr>
              <a:t>Chaplaincy Strength</a:t>
            </a:r>
          </a:p>
        </p:txBody>
      </p:sp>
      <p:sp>
        <p:nvSpPr>
          <p:cNvPr id="18" name="TextBox 17">
            <a:extLst>
              <a:ext uri="{FF2B5EF4-FFF2-40B4-BE49-F238E27FC236}">
                <a16:creationId xmlns:a16="http://schemas.microsoft.com/office/drawing/2014/main" id="{C5D8C2C3-4AA6-5585-1A25-C8E973E0CA3B}"/>
              </a:ext>
            </a:extLst>
          </p:cNvPr>
          <p:cNvSpPr txBox="1"/>
          <p:nvPr/>
        </p:nvSpPr>
        <p:spPr>
          <a:xfrm>
            <a:off x="187649" y="1905376"/>
            <a:ext cx="16034657" cy="862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6000" b="1" dirty="0">
                <a:latin typeface="Arial" panose="020B0604020202020204" pitchFamily="34" charset="0"/>
                <a:cs typeface="Arial" panose="020B0604020202020204" pitchFamily="34" charset="0"/>
              </a:rPr>
              <a:t>3,117 Endorsed chaplains</a:t>
            </a:r>
          </a:p>
        </p:txBody>
      </p:sp>
      <p:sp>
        <p:nvSpPr>
          <p:cNvPr id="20" name="TextBox 19">
            <a:extLst>
              <a:ext uri="{FF2B5EF4-FFF2-40B4-BE49-F238E27FC236}">
                <a16:creationId xmlns:a16="http://schemas.microsoft.com/office/drawing/2014/main" id="{13535A03-A718-0EB7-C9A3-023F7357F945}"/>
              </a:ext>
            </a:extLst>
          </p:cNvPr>
          <p:cNvSpPr txBox="1"/>
          <p:nvPr/>
        </p:nvSpPr>
        <p:spPr>
          <a:xfrm>
            <a:off x="4665306" y="11569959"/>
            <a:ext cx="12195110" cy="7986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2438338" rtl="0" fontAlgn="auto" latinLnBrk="0" hangingPunct="0">
              <a:lnSpc>
                <a:spcPct val="80000"/>
              </a:lnSpc>
              <a:spcBef>
                <a:spcPts val="0"/>
              </a:spcBef>
              <a:spcAft>
                <a:spcPts val="0"/>
              </a:spcAft>
              <a:buClrTx/>
              <a:buSzTx/>
              <a:buFontTx/>
              <a:buNone/>
              <a:tabLst/>
            </a:pPr>
            <a:r>
              <a:rPr kumimoji="0" lang="en-US" sz="5400" b="1" u="sng" strike="noStrike" cap="none" spc="0" normalizeH="0" dirty="0">
                <a:ln>
                  <a:noFill/>
                </a:ln>
                <a:solidFill>
                  <a:srgbClr val="FFFFFF"/>
                </a:solidFill>
                <a:effectLst/>
                <a:uFillTx/>
                <a:latin typeface="Avenir Black" panose="02000503020000020003" pitchFamily="2" charset="0"/>
                <a:cs typeface="+mj-cs"/>
                <a:sym typeface="MontserratRoman-Medium"/>
              </a:rPr>
              <a:t>Total Endorsements</a:t>
            </a:r>
            <a:r>
              <a:rPr kumimoji="0" lang="en-US" sz="5400" b="1" u="none" strike="noStrike" cap="none" spc="0" normalizeH="0" dirty="0">
                <a:ln>
                  <a:noFill/>
                </a:ln>
                <a:solidFill>
                  <a:srgbClr val="FFFFFF"/>
                </a:solidFill>
                <a:effectLst/>
                <a:uFillTx/>
                <a:latin typeface="Avenir Black" panose="02000503020000020003" pitchFamily="2" charset="0"/>
                <a:cs typeface="+mj-cs"/>
                <a:sym typeface="MontserratRoman-Medium"/>
              </a:rPr>
              <a:t>: 4,307</a:t>
            </a:r>
          </a:p>
        </p:txBody>
      </p:sp>
      <p:graphicFrame>
        <p:nvGraphicFramePr>
          <p:cNvPr id="21" name="Chart 20">
            <a:extLst>
              <a:ext uri="{FF2B5EF4-FFF2-40B4-BE49-F238E27FC236}">
                <a16:creationId xmlns:a16="http://schemas.microsoft.com/office/drawing/2014/main" id="{89A7F814-B0AA-428E-8020-3689444E3E9B}"/>
              </a:ext>
            </a:extLst>
          </p:cNvPr>
          <p:cNvGraphicFramePr>
            <a:graphicFrameLocks/>
          </p:cNvGraphicFramePr>
          <p:nvPr>
            <p:extLst>
              <p:ext uri="{D42A27DB-BD31-4B8C-83A1-F6EECF244321}">
                <p14:modId xmlns:p14="http://schemas.microsoft.com/office/powerpoint/2010/main" val="2629059848"/>
              </p:ext>
            </p:extLst>
          </p:nvPr>
        </p:nvGraphicFramePr>
        <p:xfrm>
          <a:off x="3974841" y="2660509"/>
          <a:ext cx="19407674" cy="86295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55151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A14375-95DC-114F-53FE-09FCEBAFE16F}"/>
              </a:ext>
            </a:extLst>
          </p:cNvPr>
          <p:cNvPicPr>
            <a:picLocks noChangeAspect="1"/>
          </p:cNvPicPr>
          <p:nvPr/>
        </p:nvPicPr>
        <p:blipFill>
          <a:blip r:embed="rId2"/>
          <a:stretch>
            <a:fillRect/>
          </a:stretch>
        </p:blipFill>
        <p:spPr>
          <a:xfrm>
            <a:off x="0" y="0"/>
            <a:ext cx="24383999" cy="13716000"/>
          </a:xfrm>
          <a:prstGeom prst="rect">
            <a:avLst/>
          </a:prstGeom>
        </p:spPr>
      </p:pic>
      <p:sp>
        <p:nvSpPr>
          <p:cNvPr id="2" name="Title 1">
            <a:extLst>
              <a:ext uri="{FF2B5EF4-FFF2-40B4-BE49-F238E27FC236}">
                <a16:creationId xmlns:a16="http://schemas.microsoft.com/office/drawing/2014/main" id="{44783353-2512-72BC-894D-38F174ECAF56}"/>
              </a:ext>
            </a:extLst>
          </p:cNvPr>
          <p:cNvSpPr>
            <a:spLocks noGrp="1"/>
          </p:cNvSpPr>
          <p:nvPr>
            <p:ph type="title"/>
          </p:nvPr>
        </p:nvSpPr>
        <p:spPr/>
        <p:txBody>
          <a:bodyPr/>
          <a:lstStyle/>
          <a:p>
            <a:pPr algn="ctr"/>
            <a:r>
              <a:rPr lang="en-US" sz="12100">
                <a:solidFill>
                  <a:schemeClr val="tx1"/>
                </a:solidFill>
              </a:rPr>
              <a:t>GOSPEL PRESENTATIONS</a:t>
            </a:r>
          </a:p>
        </p:txBody>
      </p:sp>
      <p:sp>
        <p:nvSpPr>
          <p:cNvPr id="4" name="TextBox 3">
            <a:extLst>
              <a:ext uri="{FF2B5EF4-FFF2-40B4-BE49-F238E27FC236}">
                <a16:creationId xmlns:a16="http://schemas.microsoft.com/office/drawing/2014/main" id="{D06875C2-B0AF-4BAD-D520-D0BAD3A1E33A}"/>
              </a:ext>
            </a:extLst>
          </p:cNvPr>
          <p:cNvSpPr txBox="1"/>
          <p:nvPr/>
        </p:nvSpPr>
        <p:spPr>
          <a:xfrm>
            <a:off x="4826000" y="6265771"/>
            <a:ext cx="4965700" cy="21462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80000"/>
              </a:lnSpc>
              <a:spcBef>
                <a:spcPts val="0"/>
              </a:spcBef>
              <a:spcAft>
                <a:spcPts val="0"/>
              </a:spcAft>
              <a:buClrTx/>
              <a:buSzTx/>
              <a:buFontTx/>
              <a:buNone/>
              <a:tabLst/>
            </a:pPr>
            <a:r>
              <a:rPr lang="en-US" sz="10500" cap="none" spc="0" dirty="0">
                <a:latin typeface="+mj-lt"/>
              </a:rPr>
              <a:t>92,586</a:t>
            </a:r>
            <a:endParaRPr kumimoji="0" lang="en-US" sz="10500" b="0" i="0" u="none" strike="noStrike" cap="none" spc="0" normalizeH="0" dirty="0">
              <a:ln>
                <a:noFill/>
              </a:ln>
              <a:solidFill>
                <a:srgbClr val="FFFFFF"/>
              </a:solidFill>
              <a:effectLst/>
              <a:uFillTx/>
              <a:latin typeface="+mj-lt"/>
              <a:ea typeface="MontserratRoman-Medium"/>
              <a:cs typeface="MontserratRoman-Medium"/>
              <a:sym typeface="MontserratRoman-Medium"/>
            </a:endParaRPr>
          </a:p>
          <a:p>
            <a:pPr marL="0" marR="0" indent="0" algn="ctr" defTabSz="2438338" rtl="0" fontAlgn="auto" latinLnBrk="0" hangingPunct="0">
              <a:lnSpc>
                <a:spcPct val="80000"/>
              </a:lnSpc>
              <a:spcBef>
                <a:spcPts val="0"/>
              </a:spcBef>
              <a:spcAft>
                <a:spcPts val="0"/>
              </a:spcAft>
              <a:buClrTx/>
              <a:buSzTx/>
              <a:buFontTx/>
              <a:buNone/>
              <a:tabLst/>
            </a:pPr>
            <a:r>
              <a:rPr lang="en-US" cap="none" spc="0" dirty="0">
                <a:latin typeface="Avenir Book" panose="02000503020000020003" pitchFamily="2" charset="0"/>
              </a:rPr>
              <a:t>As of 2/2024</a:t>
            </a:r>
            <a:endParaRPr kumimoji="0" lang="en-US" sz="6100" b="0" i="0" u="none" strike="noStrike" cap="none" spc="0" normalizeH="0" dirty="0">
              <a:ln>
                <a:noFill/>
              </a:ln>
              <a:solidFill>
                <a:srgbClr val="FFFFFF"/>
              </a:solidFill>
              <a:effectLst/>
              <a:uFillTx/>
              <a:latin typeface="Avenir Book" panose="02000503020000020003" pitchFamily="2" charset="0"/>
              <a:sym typeface="MontserratRoman-Medium"/>
            </a:endParaRPr>
          </a:p>
        </p:txBody>
      </p:sp>
      <p:sp>
        <p:nvSpPr>
          <p:cNvPr id="5" name="TextBox 4">
            <a:extLst>
              <a:ext uri="{FF2B5EF4-FFF2-40B4-BE49-F238E27FC236}">
                <a16:creationId xmlns:a16="http://schemas.microsoft.com/office/drawing/2014/main" id="{27099F8F-0DE7-7AD2-C38C-F46E962BE708}"/>
              </a:ext>
            </a:extLst>
          </p:cNvPr>
          <p:cNvSpPr txBox="1"/>
          <p:nvPr/>
        </p:nvSpPr>
        <p:spPr>
          <a:xfrm>
            <a:off x="13659467" y="6265771"/>
            <a:ext cx="7124700" cy="21462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80000"/>
              </a:lnSpc>
              <a:spcBef>
                <a:spcPts val="0"/>
              </a:spcBef>
              <a:spcAft>
                <a:spcPts val="0"/>
              </a:spcAft>
              <a:buClrTx/>
              <a:buSzTx/>
              <a:buFontTx/>
              <a:buNone/>
              <a:tabLst/>
            </a:pPr>
            <a:r>
              <a:rPr kumimoji="0" lang="en-US" sz="10500" b="0" i="0" u="none" strike="noStrike" cap="none" spc="0" normalizeH="0" dirty="0">
                <a:ln>
                  <a:noFill/>
                </a:ln>
                <a:solidFill>
                  <a:srgbClr val="FFFFFF"/>
                </a:solidFill>
                <a:effectLst/>
                <a:uFillTx/>
                <a:latin typeface="+mj-lt"/>
                <a:ea typeface="MontserratRoman-Medium"/>
                <a:cs typeface="MontserratRoman-Medium"/>
                <a:sym typeface="MontserratRoman-Medium"/>
              </a:rPr>
              <a:t>1,160,895</a:t>
            </a:r>
          </a:p>
          <a:p>
            <a:pPr marL="0" marR="0" indent="0" algn="ctr" defTabSz="2438338" rtl="0" fontAlgn="auto" latinLnBrk="0" hangingPunct="0">
              <a:lnSpc>
                <a:spcPct val="80000"/>
              </a:lnSpc>
              <a:spcBef>
                <a:spcPts val="0"/>
              </a:spcBef>
              <a:spcAft>
                <a:spcPts val="0"/>
              </a:spcAft>
              <a:buClrTx/>
              <a:buSzTx/>
              <a:buFontTx/>
              <a:buNone/>
              <a:tabLst/>
            </a:pPr>
            <a:r>
              <a:rPr lang="en-US" cap="none" spc="0" dirty="0">
                <a:latin typeface="Avenir Book" panose="02000503020000020003" pitchFamily="2" charset="0"/>
              </a:rPr>
              <a:t>since 2010</a:t>
            </a:r>
            <a:endParaRPr kumimoji="0" lang="en-US" sz="6100" b="0" i="0" u="none" strike="noStrike" cap="none" spc="0" normalizeH="0" dirty="0">
              <a:ln>
                <a:noFill/>
              </a:ln>
              <a:solidFill>
                <a:srgbClr val="FFFFFF"/>
              </a:solidFill>
              <a:effectLst/>
              <a:uFillTx/>
              <a:latin typeface="Avenir Book" panose="02000503020000020003" pitchFamily="2" charset="0"/>
              <a:sym typeface="MontserratRoman-Medium"/>
            </a:endParaRPr>
          </a:p>
        </p:txBody>
      </p:sp>
    </p:spTree>
    <p:extLst>
      <p:ext uri="{BB962C8B-B14F-4D97-AF65-F5344CB8AC3E}">
        <p14:creationId xmlns:p14="http://schemas.microsoft.com/office/powerpoint/2010/main" val="35875281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207_Chaplaincy_Presentation5.png" descr="A group of soldiers in a room&#10;&#10;Description automatically generated">
            <a:extLst>
              <a:ext uri="{FF2B5EF4-FFF2-40B4-BE49-F238E27FC236}">
                <a16:creationId xmlns:a16="http://schemas.microsoft.com/office/drawing/2014/main" id="{9181674A-4D5D-D240-0011-40FD51353355}"/>
              </a:ext>
            </a:extLst>
          </p:cNvPr>
          <p:cNvPicPr>
            <a:picLocks noChangeAspect="1"/>
          </p:cNvPicPr>
          <p:nvPr/>
        </p:nvPicPr>
        <p:blipFill rotWithShape="1">
          <a:blip r:embed="rId2"/>
          <a:srcRect t="21462" b="3552"/>
          <a:stretch/>
        </p:blipFill>
        <p:spPr>
          <a:xfrm>
            <a:off x="0" y="0"/>
            <a:ext cx="24374705" cy="13708219"/>
          </a:xfrm>
          <a:prstGeom prst="rect">
            <a:avLst/>
          </a:prstGeom>
        </p:spPr>
      </p:pic>
      <p:sp>
        <p:nvSpPr>
          <p:cNvPr id="6" name="Rectangle 5">
            <a:extLst>
              <a:ext uri="{FF2B5EF4-FFF2-40B4-BE49-F238E27FC236}">
                <a16:creationId xmlns:a16="http://schemas.microsoft.com/office/drawing/2014/main" id="{D8D44746-744D-58CB-A840-0753D617FA23}"/>
              </a:ext>
            </a:extLst>
          </p:cNvPr>
          <p:cNvSpPr>
            <a:spLocks/>
          </p:cNvSpPr>
          <p:nvPr/>
        </p:nvSpPr>
        <p:spPr>
          <a:xfrm>
            <a:off x="8652105" y="8814437"/>
            <a:ext cx="15722600" cy="4206240"/>
          </a:xfrm>
          <a:prstGeom prst="rect">
            <a:avLst/>
          </a:prstGeom>
          <a:solidFill>
            <a:srgbClr val="000000">
              <a:alpha val="5931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E5996A75-ECE0-47FA-57A3-5A16968BA694}"/>
              </a:ext>
            </a:extLst>
          </p:cNvPr>
          <p:cNvSpPr txBox="1"/>
          <p:nvPr/>
        </p:nvSpPr>
        <p:spPr>
          <a:xfrm>
            <a:off x="8906105" y="9270141"/>
            <a:ext cx="15341600" cy="3241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80000"/>
              </a:lnSpc>
              <a:spcBef>
                <a:spcPts val="0"/>
              </a:spcBef>
              <a:spcAft>
                <a:spcPts val="0"/>
              </a:spcAft>
              <a:buClrTx/>
              <a:buSzTx/>
              <a:buFontTx/>
              <a:buNone/>
              <a:tabLst/>
            </a:pPr>
            <a:r>
              <a:rPr lang="en-US" sz="6000" spc="0" dirty="0">
                <a:latin typeface="+mj-lt"/>
              </a:rPr>
              <a:t>Chaplain-led Professions of Faith</a:t>
            </a:r>
          </a:p>
          <a:p>
            <a:pPr marL="685800" marR="0" indent="-6858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200" b="0" i="0" u="none" strike="noStrike" cap="all" spc="0" normalizeH="0" dirty="0">
                <a:ln>
                  <a:noFill/>
                </a:ln>
                <a:solidFill>
                  <a:srgbClr val="FFFFFF"/>
                </a:solidFill>
                <a:effectLst/>
                <a:uFillTx/>
                <a:latin typeface="+mj-lt"/>
                <a:ea typeface="MontserratRoman-Medium"/>
                <a:cs typeface="MontserratRoman-Medium"/>
                <a:sym typeface="MontserratRoman-Medium"/>
              </a:rPr>
              <a:t>18,140</a:t>
            </a:r>
            <a:r>
              <a:rPr kumimoji="0" lang="en-US" sz="5200" b="0" i="0" u="none" strike="noStrike" cap="none" spc="0" normalizeH="0" dirty="0">
                <a:ln>
                  <a:noFill/>
                </a:ln>
                <a:solidFill>
                  <a:srgbClr val="FFFFFF"/>
                </a:solidFill>
                <a:effectLst/>
                <a:uFillTx/>
                <a:latin typeface="+mj-lt"/>
                <a:ea typeface="MontserratRoman-Medium"/>
                <a:cs typeface="MontserratRoman-Medium"/>
                <a:sym typeface="MontserratRoman-Medium"/>
              </a:rPr>
              <a:t> in </a:t>
            </a:r>
            <a:r>
              <a:rPr kumimoji="0" lang="en-US" sz="5200" b="0" i="0" u="none" strike="noStrike" cap="all" spc="0" normalizeH="0" dirty="0">
                <a:ln>
                  <a:noFill/>
                </a:ln>
                <a:solidFill>
                  <a:srgbClr val="FFFFFF"/>
                </a:solidFill>
                <a:effectLst/>
                <a:uFillTx/>
                <a:latin typeface="+mj-lt"/>
                <a:ea typeface="MontserratRoman-Medium"/>
                <a:cs typeface="MontserratRoman-Medium"/>
                <a:sym typeface="MontserratRoman-Medium"/>
              </a:rPr>
              <a:t>2023</a:t>
            </a:r>
          </a:p>
          <a:p>
            <a:pPr marL="685800" marR="0" indent="-6858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5200" spc="0" dirty="0">
                <a:latin typeface="+mj-lt"/>
              </a:rPr>
              <a:t>10,157</a:t>
            </a:r>
            <a:r>
              <a:rPr kumimoji="0" lang="en-US" sz="5200" b="0" i="0" u="none" strike="noStrike" cap="none" spc="0" normalizeH="0" dirty="0">
                <a:ln>
                  <a:noFill/>
                </a:ln>
                <a:solidFill>
                  <a:srgbClr val="FFFFFF"/>
                </a:solidFill>
                <a:effectLst/>
                <a:uFillTx/>
                <a:latin typeface="+mj-lt"/>
                <a:ea typeface="MontserratRoman-Medium"/>
                <a:cs typeface="MontserratRoman-Medium"/>
                <a:sym typeface="MontserratRoman-Medium"/>
              </a:rPr>
              <a:t> in </a:t>
            </a:r>
            <a:r>
              <a:rPr lang="en-US" sz="5200" spc="0" dirty="0">
                <a:latin typeface="+mj-lt"/>
              </a:rPr>
              <a:t>2022</a:t>
            </a:r>
          </a:p>
          <a:p>
            <a:pPr marL="685800" marR="0" indent="-6858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200" b="0" i="0" u="none" strike="noStrike" cap="all" spc="0" normalizeH="0" dirty="0">
                <a:ln>
                  <a:noFill/>
                </a:ln>
                <a:solidFill>
                  <a:srgbClr val="FFFFFF"/>
                </a:solidFill>
                <a:effectLst/>
                <a:uFillTx/>
                <a:latin typeface="+mj-lt"/>
                <a:ea typeface="MontserratRoman-Medium"/>
                <a:cs typeface="MontserratRoman-Medium"/>
                <a:sym typeface="MontserratRoman-Medium"/>
              </a:rPr>
              <a:t>182,800</a:t>
            </a:r>
            <a:r>
              <a:rPr kumimoji="0" lang="en-US" sz="5200" b="0" i="0" u="none" strike="noStrike" cap="none" spc="0" normalizeH="0" dirty="0">
                <a:ln>
                  <a:noFill/>
                </a:ln>
                <a:solidFill>
                  <a:srgbClr val="FFFFFF"/>
                </a:solidFill>
                <a:effectLst/>
                <a:uFillTx/>
                <a:latin typeface="+mj-lt"/>
                <a:ea typeface="MontserratRoman-Medium"/>
                <a:cs typeface="MontserratRoman-Medium"/>
                <a:sym typeface="MontserratRoman-Medium"/>
              </a:rPr>
              <a:t> since </a:t>
            </a:r>
            <a:r>
              <a:rPr kumimoji="0" lang="en-US" sz="5200" b="0" i="0" u="none" strike="noStrike" cap="all" spc="0" normalizeH="0" dirty="0">
                <a:ln>
                  <a:noFill/>
                </a:ln>
                <a:solidFill>
                  <a:srgbClr val="FFFFFF"/>
                </a:solidFill>
                <a:effectLst/>
                <a:uFillTx/>
                <a:latin typeface="+mj-lt"/>
                <a:ea typeface="MontserratRoman-Medium"/>
                <a:cs typeface="MontserratRoman-Medium"/>
                <a:sym typeface="MontserratRoman-Medium"/>
              </a:rPr>
              <a:t>2010</a:t>
            </a:r>
          </a:p>
        </p:txBody>
      </p:sp>
    </p:spTree>
    <p:extLst>
      <p:ext uri="{BB962C8B-B14F-4D97-AF65-F5344CB8AC3E}">
        <p14:creationId xmlns:p14="http://schemas.microsoft.com/office/powerpoint/2010/main" val="3552787838"/>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FFFFFF"/>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venir Black"/>
        <a:ea typeface="Avenir Black"/>
        <a:cs typeface="Avenir Black"/>
      </a:majorFont>
      <a:minorFont>
        <a:latin typeface="Avenir Black"/>
        <a:ea typeface="Avenir Black"/>
        <a:cs typeface="Avenir Blac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3_BasicWhite">
  <a:themeElements>
    <a:clrScheme name="21_BasicWhite">
      <a:dk1>
        <a:srgbClr val="FFFFFF"/>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venir Black"/>
        <a:ea typeface="Avenir Black"/>
        <a:cs typeface="Avenir Black"/>
      </a:majorFont>
      <a:minorFont>
        <a:latin typeface="Avenir Black"/>
        <a:ea typeface="Avenir Black"/>
        <a:cs typeface="Avenir Blac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venir Black"/>
        <a:ea typeface="Avenir Black"/>
        <a:cs typeface="Avenir Black"/>
      </a:majorFont>
      <a:minorFont>
        <a:latin typeface="Avenir Black"/>
        <a:ea typeface="Avenir Black"/>
        <a:cs typeface="Avenir Blac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80000"/>
          </a:lnSpc>
          <a:spcBef>
            <a:spcPts val="0"/>
          </a:spcBef>
          <a:spcAft>
            <a:spcPts val="0"/>
          </a:spcAft>
          <a:buClrTx/>
          <a:buSzTx/>
          <a:buFontTx/>
          <a:buNone/>
          <a:tabLst/>
          <a:defRPr kumimoji="0" sz="6100" b="0" i="0" u="none" strike="noStrike" cap="all" spc="1403" normalizeH="0" baseline="0">
            <a:ln>
              <a:noFill/>
            </a:ln>
            <a:solidFill>
              <a:srgbClr val="FFFFFF"/>
            </a:solidFill>
            <a:effectLst/>
            <a:uFillTx/>
            <a:latin typeface="MontserratRoman-Medium"/>
            <a:ea typeface="MontserratRoman-Medium"/>
            <a:cs typeface="MontserratRoman-Medium"/>
            <a:sym typeface="MontserratRoman-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cf10b99-55da-418b-b8bc-73c0cf17da63">
      <Terms xmlns="http://schemas.microsoft.com/office/infopath/2007/PartnerControls"/>
    </lcf76f155ced4ddcb4097134ff3c332f>
    <TaxCatchAll xmlns="2cfc653b-0d6d-4e9c-a2ea-46a45e0e1d4c" xsi:nil="true"/>
    <SharedWithUsers xmlns="2cfc653b-0d6d-4e9c-a2ea-46a45e0e1d4c">
      <UserInfo>
        <DisplayName>Beavers, Ashley</DisplayName>
        <AccountId>113</AccountId>
        <AccountType/>
      </UserInfo>
      <UserInfo>
        <DisplayName>Keith, Carmon</DisplayName>
        <AccountId>106</AccountId>
        <AccountType/>
      </UserInfo>
      <UserInfo>
        <DisplayName>Jernigan, Hunter Grace</DisplayName>
        <AccountId>122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630A76B07BF946994436A88299F4A4" ma:contentTypeVersion="20" ma:contentTypeDescription="Create a new document." ma:contentTypeScope="" ma:versionID="87d0f15247ab1bdb3084e199a4e6b7c7">
  <xsd:schema xmlns:xsd="http://www.w3.org/2001/XMLSchema" xmlns:xs="http://www.w3.org/2001/XMLSchema" xmlns:p="http://schemas.microsoft.com/office/2006/metadata/properties" xmlns:ns2="ecf10b99-55da-418b-b8bc-73c0cf17da63" xmlns:ns3="2cfc653b-0d6d-4e9c-a2ea-46a45e0e1d4c" targetNamespace="http://schemas.microsoft.com/office/2006/metadata/properties" ma:root="true" ma:fieldsID="4e71bd50c416366755c92b8e5037cb7b" ns2:_="" ns3:_="">
    <xsd:import namespace="ecf10b99-55da-418b-b8bc-73c0cf17da63"/>
    <xsd:import namespace="2cfc653b-0d6d-4e9c-a2ea-46a45e0e1d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10b99-55da-418b-b8bc-73c0cf17da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eeece08-28a2-4362-890a-528230c06b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fc653b-0d6d-4e9c-a2ea-46a45e0e1d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11f41e1-3bc7-4f7b-a6bf-575dd57960ce}" ma:internalName="TaxCatchAll" ma:showField="CatchAllData" ma:web="2cfc653b-0d6d-4e9c-a2ea-46a45e0e1d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DBD647-7DFA-404D-889C-A8F74BD0D6B2}">
  <ds:schemaRefs>
    <ds:schemaRef ds:uri="http://schemas.openxmlformats.org/package/2006/metadata/core-properties"/>
    <ds:schemaRef ds:uri="http://purl.org/dc/dcmitype/"/>
    <ds:schemaRef ds:uri="http://schemas.microsoft.com/office/2006/documentManagement/types"/>
    <ds:schemaRef ds:uri="2cfc653b-0d6d-4e9c-a2ea-46a45e0e1d4c"/>
    <ds:schemaRef ds:uri="http://purl.org/dc/elements/1.1/"/>
    <ds:schemaRef ds:uri="http://purl.org/dc/terms/"/>
    <ds:schemaRef ds:uri="http://schemas.microsoft.com/office/infopath/2007/PartnerControls"/>
    <ds:schemaRef ds:uri="ecf10b99-55da-418b-b8bc-73c0cf17da6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207BE2B-3701-44D9-83D4-82D13248218B}">
  <ds:schemaRefs>
    <ds:schemaRef ds:uri="http://schemas.microsoft.com/sharepoint/v3/contenttype/forms"/>
  </ds:schemaRefs>
</ds:datastoreItem>
</file>

<file path=customXml/itemProps3.xml><?xml version="1.0" encoding="utf-8"?>
<ds:datastoreItem xmlns:ds="http://schemas.openxmlformats.org/officeDocument/2006/customXml" ds:itemID="{5C28F657-B844-4A2A-9DA1-274C55C1BF92}">
  <ds:schemaRefs>
    <ds:schemaRef ds:uri="2cfc653b-0d6d-4e9c-a2ea-46a45e0e1d4c"/>
    <ds:schemaRef ds:uri="ecf10b99-55da-418b-b8bc-73c0cf17da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183</TotalTime>
  <Words>918</Words>
  <Application>Microsoft Macintosh PowerPoint</Application>
  <PresentationFormat>Custom</PresentationFormat>
  <Paragraphs>110</Paragraphs>
  <Slides>30</Slides>
  <Notes>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30</vt:i4>
      </vt:variant>
    </vt:vector>
  </HeadingPairs>
  <TitlesOfParts>
    <vt:vector size="47" baseType="lpstr">
      <vt:lpstr>Arial</vt:lpstr>
      <vt:lpstr>Avenir Black</vt:lpstr>
      <vt:lpstr>Avenir Book</vt:lpstr>
      <vt:lpstr>Calibri</vt:lpstr>
      <vt:lpstr>Century Gothic</vt:lpstr>
      <vt:lpstr>Georgia</vt:lpstr>
      <vt:lpstr>Helvetica</vt:lpstr>
      <vt:lpstr>Helvetica Neue</vt:lpstr>
      <vt:lpstr>Helvetica Neue Light</vt:lpstr>
      <vt:lpstr>Helvetica Neue Medium</vt:lpstr>
      <vt:lpstr>MontserratRoman-Medium</vt:lpstr>
      <vt:lpstr>Wingdings</vt:lpstr>
      <vt:lpstr>21_BasicWhite</vt:lpstr>
      <vt:lpstr>White</vt:lpstr>
      <vt:lpstr>22_BasicWhite</vt:lpstr>
      <vt:lpstr>1_White</vt:lpstr>
      <vt:lpstr>23_BasicWhite</vt:lpstr>
      <vt:lpstr>PowerPoint Presentation</vt:lpstr>
      <vt:lpstr>PowerPoint Presentation</vt:lpstr>
      <vt:lpstr>SBC MINISTRY ASSIGNMENTS TO NAMB</vt:lpstr>
      <vt:lpstr>CHURCH PLANTING RESOURCES </vt:lpstr>
      <vt:lpstr>CHURCH PLANTING RESOURCES   (Cont’d)</vt:lpstr>
      <vt:lpstr>CHAPLAINCY TEAM GOALS</vt:lpstr>
      <vt:lpstr>PowerPoint Presentation</vt:lpstr>
      <vt:lpstr>GOSPEL PRESENTATIONS</vt:lpstr>
      <vt:lpstr>PowerPoint Presentation</vt:lpstr>
      <vt:lpstr>PowerPoint Presentation</vt:lpstr>
      <vt:lpstr>2024 SBC CHAPLAINCY ANNUAL TRAINING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Service Chaplaincy Ministry in Puerto rico </vt:lpstr>
      <vt:lpstr>Federal Correction Ministry in Puerto rico </vt:lpstr>
      <vt:lpstr>Public Service Chaplaincy Ministry in Puerto rico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Beavers, Ashley</cp:lastModifiedBy>
  <cp:revision>2</cp:revision>
  <dcterms:modified xsi:type="dcterms:W3CDTF">2024-03-04T16:59:57Z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0x010100E0630A76B07BF946994436A88299F4A4</vt:lpwstr>
  </property>
  <property fmtid="{D5CDD505-2E9C-101B-9397-08002B2CF9AE}" pid="3" name="MediaServiceImageTags">
    <vt:lpwstr/>
  </property>
</Properties>
</file>