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5" r:id="rId4"/>
  </p:sldMasterIdLst>
  <p:notesMasterIdLst>
    <p:notesMasterId r:id="rId7"/>
  </p:notesMasterIdLst>
  <p:sldIdLst>
    <p:sldId id="257" r:id="rId5"/>
    <p:sldId id="429" r:id="rId6"/>
  </p:sldIdLst>
  <p:sldSz cx="24384000" cy="1371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74C"/>
    <a:srgbClr val="0F2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12E9E6-B9B8-DD46-AE6F-D38872779089}" v="10" dt="2024-02-27T19:55:35.99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4320"/>
        <p:guide pos="76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nigan, Hunter Grace" userId="55bc9c22-f7e7-4311-847a-d754ff7618ff" providerId="ADAL" clId="{6F12E9E6-B9B8-DD46-AE6F-D38872779089}"/>
    <pc:docChg chg="custSel addSld delSld modSld">
      <pc:chgData name="Jernigan, Hunter Grace" userId="55bc9c22-f7e7-4311-847a-d754ff7618ff" providerId="ADAL" clId="{6F12E9E6-B9B8-DD46-AE6F-D38872779089}" dt="2024-02-27T20:02:11.860" v="143" actId="1076"/>
      <pc:docMkLst>
        <pc:docMk/>
      </pc:docMkLst>
      <pc:sldChg chg="modSp mod">
        <pc:chgData name="Jernigan, Hunter Grace" userId="55bc9c22-f7e7-4311-847a-d754ff7618ff" providerId="ADAL" clId="{6F12E9E6-B9B8-DD46-AE6F-D38872779089}" dt="2024-02-27T20:02:11.860" v="143" actId="1076"/>
        <pc:sldMkLst>
          <pc:docMk/>
          <pc:sldMk cId="4199267705" sldId="257"/>
        </pc:sldMkLst>
        <pc:spChg chg="mod">
          <ac:chgData name="Jernigan, Hunter Grace" userId="55bc9c22-f7e7-4311-847a-d754ff7618ff" providerId="ADAL" clId="{6F12E9E6-B9B8-DD46-AE6F-D38872779089}" dt="2024-02-27T20:02:11.860" v="143" actId="1076"/>
          <ac:spMkLst>
            <pc:docMk/>
            <pc:sldMk cId="4199267705" sldId="257"/>
            <ac:spMk id="3" creationId="{828B9B88-14EA-F59F-33F3-96EAA54CC7A2}"/>
          </ac:spMkLst>
        </pc:spChg>
        <pc:spChg chg="mod">
          <ac:chgData name="Jernigan, Hunter Grace" userId="55bc9c22-f7e7-4311-847a-d754ff7618ff" providerId="ADAL" clId="{6F12E9E6-B9B8-DD46-AE6F-D38872779089}" dt="2024-02-27T20:02:06.304" v="142" actId="1076"/>
          <ac:spMkLst>
            <pc:docMk/>
            <pc:sldMk cId="4199267705" sldId="257"/>
            <ac:spMk id="4" creationId="{57E024FC-1086-084F-E050-F1B5D758D889}"/>
          </ac:spMkLst>
        </pc:spChg>
        <pc:picChg chg="mod">
          <ac:chgData name="Jernigan, Hunter Grace" userId="55bc9c22-f7e7-4311-847a-d754ff7618ff" providerId="ADAL" clId="{6F12E9E6-B9B8-DD46-AE6F-D38872779089}" dt="2024-02-27T20:00:22.059" v="136" actId="1076"/>
          <ac:picMkLst>
            <pc:docMk/>
            <pc:sldMk cId="4199267705" sldId="257"/>
            <ac:picMk id="9" creationId="{B53C6339-B740-703B-EA5A-CB09BC83DF95}"/>
          </ac:picMkLst>
        </pc:picChg>
      </pc:sldChg>
      <pc:sldChg chg="add del">
        <pc:chgData name="Jernigan, Hunter Grace" userId="55bc9c22-f7e7-4311-847a-d754ff7618ff" providerId="ADAL" clId="{6F12E9E6-B9B8-DD46-AE6F-D38872779089}" dt="2024-02-27T19:56:17.001" v="39" actId="2696"/>
        <pc:sldMkLst>
          <pc:docMk/>
          <pc:sldMk cId="404549750" sldId="258"/>
        </pc:sldMkLst>
      </pc:sldChg>
      <pc:sldChg chg="delSp modSp add mod setBg">
        <pc:chgData name="Jernigan, Hunter Grace" userId="55bc9c22-f7e7-4311-847a-d754ff7618ff" providerId="ADAL" clId="{6F12E9E6-B9B8-DD46-AE6F-D38872779089}" dt="2024-02-27T19:58:02.388" v="74" actId="115"/>
        <pc:sldMkLst>
          <pc:docMk/>
          <pc:sldMk cId="2172061561" sldId="429"/>
        </pc:sldMkLst>
        <pc:spChg chg="mod">
          <ac:chgData name="Jernigan, Hunter Grace" userId="55bc9c22-f7e7-4311-847a-d754ff7618ff" providerId="ADAL" clId="{6F12E9E6-B9B8-DD46-AE6F-D38872779089}" dt="2024-02-27T19:53:35.143" v="19" actId="20577"/>
          <ac:spMkLst>
            <pc:docMk/>
            <pc:sldMk cId="2172061561" sldId="429"/>
            <ac:spMk id="6" creationId="{162C9CD2-2908-3F42-BAB0-9C4187AF10EF}"/>
          </ac:spMkLst>
        </pc:spChg>
        <pc:spChg chg="mod">
          <ac:chgData name="Jernigan, Hunter Grace" userId="55bc9c22-f7e7-4311-847a-d754ff7618ff" providerId="ADAL" clId="{6F12E9E6-B9B8-DD46-AE6F-D38872779089}" dt="2024-02-27T19:58:02.388" v="74" actId="115"/>
          <ac:spMkLst>
            <pc:docMk/>
            <pc:sldMk cId="2172061561" sldId="429"/>
            <ac:spMk id="7" creationId="{999246D0-44E6-2344-A7C3-2F1A9D3F23F6}"/>
          </ac:spMkLst>
        </pc:spChg>
        <pc:spChg chg="mod">
          <ac:chgData name="Jernigan, Hunter Grace" userId="55bc9c22-f7e7-4311-847a-d754ff7618ff" providerId="ADAL" clId="{6F12E9E6-B9B8-DD46-AE6F-D38872779089}" dt="2024-02-27T19:57:49.521" v="73" actId="20577"/>
          <ac:spMkLst>
            <pc:docMk/>
            <pc:sldMk cId="2172061561" sldId="429"/>
            <ac:spMk id="8" creationId="{9B6B0299-3A53-664B-AEED-37BD390804A9}"/>
          </ac:spMkLst>
        </pc:spChg>
        <pc:spChg chg="del mod">
          <ac:chgData name="Jernigan, Hunter Grace" userId="55bc9c22-f7e7-4311-847a-d754ff7618ff" providerId="ADAL" clId="{6F12E9E6-B9B8-DD46-AE6F-D38872779089}" dt="2024-02-27T19:53:55.101" v="27" actId="478"/>
          <ac:spMkLst>
            <pc:docMk/>
            <pc:sldMk cId="2172061561" sldId="429"/>
            <ac:spMk id="9" creationId="{9E944D62-F3B2-834C-A6DA-1EEDCF26380D}"/>
          </ac:spMkLst>
        </pc:spChg>
        <pc:spChg chg="del mod">
          <ac:chgData name="Jernigan, Hunter Grace" userId="55bc9c22-f7e7-4311-847a-d754ff7618ff" providerId="ADAL" clId="{6F12E9E6-B9B8-DD46-AE6F-D38872779089}" dt="2024-02-27T19:53:52.655" v="26" actId="478"/>
          <ac:spMkLst>
            <pc:docMk/>
            <pc:sldMk cId="2172061561" sldId="429"/>
            <ac:spMk id="10" creationId="{EE677DF2-A9DB-AD4C-8289-11F035F6224D}"/>
          </ac:spMkLst>
        </pc:spChg>
      </pc:sldChg>
    </pc:docChg>
  </pc:docChgLst>
  <pc:docChgLst>
    <pc:chgData name="Bond, Brent" userId="db7aa45b-4f32-48b2-9cd7-9e23cf859c12" providerId="ADAL" clId="{B6907997-36FB-4A47-BEAC-829C1717CB0A}"/>
    <pc:docChg chg="custSel modSld">
      <pc:chgData name="Bond, Brent" userId="db7aa45b-4f32-48b2-9cd7-9e23cf859c12" providerId="ADAL" clId="{B6907997-36FB-4A47-BEAC-829C1717CB0A}" dt="2024-02-26T14:53:37.419" v="53" actId="20577"/>
      <pc:docMkLst>
        <pc:docMk/>
      </pc:docMkLst>
      <pc:sldChg chg="addSp delSp modSp mod">
        <pc:chgData name="Bond, Brent" userId="db7aa45b-4f32-48b2-9cd7-9e23cf859c12" providerId="ADAL" clId="{B6907997-36FB-4A47-BEAC-829C1717CB0A}" dt="2024-02-26T14:53:37.419" v="53" actId="20577"/>
        <pc:sldMkLst>
          <pc:docMk/>
          <pc:sldMk cId="4199267705" sldId="257"/>
        </pc:sldMkLst>
        <pc:spChg chg="mod">
          <ac:chgData name="Bond, Brent" userId="db7aa45b-4f32-48b2-9cd7-9e23cf859c12" providerId="ADAL" clId="{B6907997-36FB-4A47-BEAC-829C1717CB0A}" dt="2024-02-26T14:53:37.419" v="53" actId="20577"/>
          <ac:spMkLst>
            <pc:docMk/>
            <pc:sldMk cId="4199267705" sldId="257"/>
            <ac:spMk id="3" creationId="{828B9B88-14EA-F59F-33F3-96EAA54CC7A2}"/>
          </ac:spMkLst>
        </pc:spChg>
        <pc:spChg chg="mod">
          <ac:chgData name="Bond, Brent" userId="db7aa45b-4f32-48b2-9cd7-9e23cf859c12" providerId="ADAL" clId="{B6907997-36FB-4A47-BEAC-829C1717CB0A}" dt="2024-02-26T14:52:11.074" v="37" actId="20577"/>
          <ac:spMkLst>
            <pc:docMk/>
            <pc:sldMk cId="4199267705" sldId="257"/>
            <ac:spMk id="4" creationId="{57E024FC-1086-084F-E050-F1B5D758D889}"/>
          </ac:spMkLst>
        </pc:spChg>
        <pc:spChg chg="add del mod">
          <ac:chgData name="Bond, Brent" userId="db7aa45b-4f32-48b2-9cd7-9e23cf859c12" providerId="ADAL" clId="{B6907997-36FB-4A47-BEAC-829C1717CB0A}" dt="2024-02-26T14:53:23.155" v="40" actId="931"/>
          <ac:spMkLst>
            <pc:docMk/>
            <pc:sldMk cId="4199267705" sldId="257"/>
            <ac:spMk id="7" creationId="{1DEDFD8B-0187-A691-F07C-46B5BC28E042}"/>
          </ac:spMkLst>
        </pc:spChg>
        <pc:picChg chg="del">
          <ac:chgData name="Bond, Brent" userId="db7aa45b-4f32-48b2-9cd7-9e23cf859c12" providerId="ADAL" clId="{B6907997-36FB-4A47-BEAC-829C1717CB0A}" dt="2024-02-26T14:53:07.412" v="39" actId="478"/>
          <ac:picMkLst>
            <pc:docMk/>
            <pc:sldMk cId="4199267705" sldId="257"/>
            <ac:picMk id="6" creationId="{2FCA9702-FC84-B4E0-BD1A-1E2D6B8349FB}"/>
          </ac:picMkLst>
        </pc:picChg>
        <pc:picChg chg="add mod">
          <ac:chgData name="Bond, Brent" userId="db7aa45b-4f32-48b2-9cd7-9e23cf859c12" providerId="ADAL" clId="{B6907997-36FB-4A47-BEAC-829C1717CB0A}" dt="2024-02-26T14:53:30.055" v="44" actId="1076"/>
          <ac:picMkLst>
            <pc:docMk/>
            <pc:sldMk cId="4199267705" sldId="257"/>
            <ac:picMk id="9" creationId="{B53C6339-B740-703B-EA5A-CB09BC83DF95}"/>
          </ac:picMkLst>
        </pc:picChg>
      </pc:sldChg>
    </pc:docChg>
  </pc:docChgLst>
  <pc:docChgLst>
    <pc:chgData name="Bond, Brent" userId="S::bbond@namb.net::db7aa45b-4f32-48b2-9cd7-9e23cf859c12" providerId="AD" clId="Web-{90ACE5B8-E8A7-4216-BFF7-C93DF909D7E5}"/>
    <pc:docChg chg="modSld">
      <pc:chgData name="Bond, Brent" userId="S::bbond@namb.net::db7aa45b-4f32-48b2-9cd7-9e23cf859c12" providerId="AD" clId="Web-{90ACE5B8-E8A7-4216-BFF7-C93DF909D7E5}" dt="2023-10-16T16:51:31.435" v="8" actId="1076"/>
      <pc:docMkLst>
        <pc:docMk/>
      </pc:docMkLst>
      <pc:sldChg chg="addSp delSp modSp">
        <pc:chgData name="Bond, Brent" userId="S::bbond@namb.net::db7aa45b-4f32-48b2-9cd7-9e23cf859c12" providerId="AD" clId="Web-{90ACE5B8-E8A7-4216-BFF7-C93DF909D7E5}" dt="2023-10-16T16:51:31.435" v="8" actId="1076"/>
        <pc:sldMkLst>
          <pc:docMk/>
          <pc:sldMk cId="4199267705" sldId="257"/>
        </pc:sldMkLst>
        <pc:spChg chg="del">
          <ac:chgData name="Bond, Brent" userId="S::bbond@namb.net::db7aa45b-4f32-48b2-9cd7-9e23cf859c12" providerId="AD" clId="Web-{90ACE5B8-E8A7-4216-BFF7-C93DF909D7E5}" dt="2023-10-16T16:50:39.902" v="0"/>
          <ac:spMkLst>
            <pc:docMk/>
            <pc:sldMk cId="4199267705" sldId="257"/>
            <ac:spMk id="2" creationId="{12AE97C5-BA4B-E850-F81E-FB44634BC852}"/>
          </ac:spMkLst>
        </pc:spChg>
        <pc:spChg chg="mod">
          <ac:chgData name="Bond, Brent" userId="S::bbond@namb.net::db7aa45b-4f32-48b2-9cd7-9e23cf859c12" providerId="AD" clId="Web-{90ACE5B8-E8A7-4216-BFF7-C93DF909D7E5}" dt="2023-10-16T16:51:31.435" v="8" actId="1076"/>
          <ac:spMkLst>
            <pc:docMk/>
            <pc:sldMk cId="4199267705" sldId="257"/>
            <ac:spMk id="3" creationId="{828B9B88-14EA-F59F-33F3-96EAA54CC7A2}"/>
          </ac:spMkLst>
        </pc:spChg>
        <pc:picChg chg="add mod ord">
          <ac:chgData name="Bond, Brent" userId="S::bbond@namb.net::db7aa45b-4f32-48b2-9cd7-9e23cf859c12" providerId="AD" clId="Web-{90ACE5B8-E8A7-4216-BFF7-C93DF909D7E5}" dt="2023-10-16T16:50:50.902" v="2" actId="1076"/>
          <ac:picMkLst>
            <pc:docMk/>
            <pc:sldMk cId="4199267705" sldId="257"/>
            <ac:picMk id="6" creationId="{2FCA9702-FC84-B4E0-BD1A-1E2D6B8349F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3" name="Shape 14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35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5264D-9AB8-598E-6047-C7C826B44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C5BA5-B371-9CB6-E3E3-C6E66ED2B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D66DF-EE1B-003A-16DF-C5698419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E9198-A5CA-F67A-5A64-DB4A67A6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F607D-E196-A4ED-D1F0-9A45A3081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98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ED48F-409B-AB3B-FFC1-2B560AA7F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4DD5C-7706-F7BF-38E4-29D1CA40A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E9D31-15EF-568C-8165-37D50D90F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374AA-DE39-363D-53D7-96519A0B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9AF17-0220-75B2-4290-F1CA0CD7A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7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35CC6A-C597-35A7-F941-216BF79A6B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982C2-DC04-2104-F503-14EB72233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2EA85-3730-C3F8-AD35-3F6F4C58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171D0-F5CE-34FB-D45A-D7DE0B0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75679-9B63-BD7D-7CB6-A070D583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37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bg>
      <p:bgPr>
        <a:solidFill>
          <a:srgbClr val="0E27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7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SzTx/>
              <a:buNone/>
            </a:lvl1pPr>
            <a:lvl2pPr marL="0" indent="457200">
              <a:spcBef>
                <a:spcPts val="0"/>
              </a:spcBef>
              <a:buSzTx/>
              <a:buNone/>
            </a:lvl2pPr>
            <a:lvl3pPr marL="0" indent="914400">
              <a:spcBef>
                <a:spcPts val="0"/>
              </a:spcBef>
              <a:buSzTx/>
              <a:buNone/>
            </a:lvl3pPr>
            <a:lvl4pPr marL="0" indent="1371600">
              <a:spcBef>
                <a:spcPts val="0"/>
              </a:spcBef>
              <a:buSzTx/>
              <a:buNone/>
            </a:lvl4pPr>
            <a:lvl5pPr marL="0" indent="1828800">
              <a:spcBef>
                <a:spcPts val="0"/>
              </a:spcBef>
              <a:buSzTx/>
              <a:buNone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90246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F246A-53A1-EB5F-56A1-928CC5A3D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B6D1E-AD3C-9B45-A0D1-7F1A18D3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5E433-74FE-6FC5-91C3-61B6CD77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AB1DE-6380-791E-EC2A-3B0378F9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2F6976-3209-82AC-4A34-1EB74F20A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12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9948E-31EA-264E-CA55-F1E517F6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8850B-D774-9E7E-F2A9-250C1A73D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82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0C51-9F64-0E87-5AAC-9F1042DB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E2CBD-A3FA-5FED-F623-03C9A29B7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0F545-4DC0-CAF4-5143-0D96F7CF4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E675-A907-044E-E732-19F5140D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C8FD-3F53-0942-E859-B68AE79C8E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30C5C-DF00-C379-B5EB-761AF49AC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C8604-E19B-3C39-A766-30C2508CB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523523-AE17-6ADF-127E-2E1422C12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E88E9-3063-D1C1-0837-DBDA13937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9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29FEE-33C4-8EDE-72E4-ABD995421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91066-63F9-12BE-0B0B-0893D265A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1D95D-CB6B-B811-DD38-2A1869996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0FAE53-7ACE-578F-5CA6-0F5C3DC9F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77177F-7D82-27BA-4389-9EDE777DD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21432-BCD0-B6DF-0C18-D087E789D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21FD63-88A6-417B-FD1E-322AEC6C3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280880-0371-E840-F7A3-5401D5030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2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48BCB-7102-3D89-3E3D-BBB42C2A7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AF93A5-0FC9-7163-3CC9-E6D5491B2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2A5899-F624-B292-7F55-57FA2A194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86D5B-2CBF-3C8D-F3D1-01D45D3E4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76636A-4077-B9AD-F51A-479C25926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F4D52-E356-FFF2-70A1-068357AB7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3590A-F5C7-B6C9-1A59-339C664A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A657-9FBA-D3FB-0E83-4979ECED6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34D00-3D09-CD1E-BFFE-8791B3764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8EF6F-559B-1100-0B43-862E50686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99A624-3E67-A89D-9FFD-CD5F7166B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D1450-2947-49F9-AEF4-696C596F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A75A0-89AE-3E81-D9AD-6B193BF8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43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3BFF-B1DB-04F0-C6AA-1EE798F7D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171C42-3926-0BC4-7917-59E891BAE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0CC3F0-8089-8B54-3EEE-267101272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04534-9489-FAE9-E79C-BE829B1D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8B7D0-3F2A-09AF-936C-D8DDE1D0E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3831A-26BD-6736-146D-9A79DC35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2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BDD40B-47F4-886C-34CA-6FB41D954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77EC1-8E8A-6CCE-1BCE-C533C3E97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8E312-FB45-FF1F-A2A2-779D9B7E2F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7BA3F0-5BE3-534A-980A-43E32C610654}" type="datetimeFigureOut">
              <a:rPr lang="en-US" smtClean="0"/>
              <a:t>2/27/24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72843-B6B7-27C4-AF02-67E79DD07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3084D-88A6-2D05-2B51-0F79D34E9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38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A person in a blue shirt and jacket&#10;&#10;Description automatically generated">
            <a:extLst>
              <a:ext uri="{FF2B5EF4-FFF2-40B4-BE49-F238E27FC236}">
                <a16:creationId xmlns:a16="http://schemas.microsoft.com/office/drawing/2014/main" id="{B53C6339-B740-703B-EA5A-CB09BC83DF95}"/>
              </a:ext>
            </a:extLst>
          </p:cNvPr>
          <p:cNvPicPr>
            <a:picLocks noGrp="1" noChangeAspect="1"/>
          </p:cNvPicPr>
          <p:nvPr>
            <p:ph type="pic" idx="2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1" r="21361"/>
          <a:stretch>
            <a:fillRect/>
          </a:stretch>
        </p:blipFill>
        <p:spPr>
          <a:xfrm>
            <a:off x="13398502" y="1430752"/>
            <a:ext cx="8978045" cy="10449343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28B9B88-14EA-F59F-33F3-96EAA54CC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2616" y="4287366"/>
            <a:ext cx="9382883" cy="1570582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  <a:t>Endel Lee</a:t>
            </a:r>
            <a:br>
              <a:rPr lang="en-US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sz="6000">
                <a:solidFill>
                  <a:schemeClr val="bg1"/>
                </a:solidFill>
                <a:latin typeface="Century Gothic" panose="020B0502020202020204" pitchFamily="34" charset="0"/>
              </a:rPr>
              <a:t>”The Heart of a Chaplain”</a:t>
            </a:r>
            <a:endParaRPr lang="en-US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E024FC-1086-084F-E050-F1B5D758D889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745294" y="6858000"/>
            <a:ext cx="5499099" cy="2726307"/>
          </a:xfrm>
        </p:spPr>
        <p:txBody>
          <a:bodyPr/>
          <a:lstStyle/>
          <a:p>
            <a:pPr algn="ctr"/>
            <a:r>
              <a:rPr lang="en-US">
                <a:solidFill>
                  <a:srgbClr val="00B0F0"/>
                </a:solidFill>
              </a:rPr>
              <a:t>SoCal CPDT</a:t>
            </a:r>
          </a:p>
          <a:p>
            <a:pPr algn="ctr"/>
            <a:r>
              <a:rPr lang="en-US">
                <a:solidFill>
                  <a:srgbClr val="00B0F0"/>
                </a:solidFill>
              </a:rPr>
              <a:t>Anaheim, CA</a:t>
            </a:r>
          </a:p>
          <a:p>
            <a:pPr algn="ctr"/>
            <a:r>
              <a:rPr lang="en-US">
                <a:solidFill>
                  <a:srgbClr val="00B0F0"/>
                </a:solidFill>
              </a:rPr>
              <a:t>March 4-6, 2024</a:t>
            </a:r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94E4788-4EB1-845E-A0C4-8F2EC0F8C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631" y="9719693"/>
            <a:ext cx="9432752" cy="346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6770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27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99246D0-44E6-2344-A7C3-2F1A9D3F2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7350" y="1591642"/>
            <a:ext cx="5829300" cy="2118014"/>
          </a:xfrm>
        </p:spPr>
        <p:txBody>
          <a:bodyPr>
            <a:noAutofit/>
          </a:bodyPr>
          <a:lstStyle/>
          <a:p>
            <a:r>
              <a:rPr lang="en-US" sz="15000" b="1" u="sng">
                <a:solidFill>
                  <a:srgbClr val="1E8DDC"/>
                </a:solidFill>
                <a:latin typeface="SignPainter-HouseScript"/>
                <a:cs typeface="Apple Chancery" panose="03020702040506060504" pitchFamily="66" charset="-79"/>
              </a:rPr>
              <a:t>Reflect :</a:t>
            </a:r>
            <a:endParaRPr lang="en-US" sz="15000" u="sng">
              <a:solidFill>
                <a:srgbClr val="1E8DDC"/>
              </a:solidFill>
              <a:latin typeface="SignPainter-HouseScript"/>
              <a:cs typeface="Apple Chancery" panose="03020702040506060504" pitchFamily="66" charset="-79"/>
            </a:endParaRPr>
          </a:p>
        </p:txBody>
      </p:sp>
      <p:sp>
        <p:nvSpPr>
          <p:cNvPr id="8" name="Shape 34">
            <a:extLst>
              <a:ext uri="{FF2B5EF4-FFF2-40B4-BE49-F238E27FC236}">
                <a16:creationId xmlns:a16="http://schemas.microsoft.com/office/drawing/2014/main" id="{9B6B0299-3A53-664B-AEED-37BD390804A9}"/>
              </a:ext>
            </a:extLst>
          </p:cNvPr>
          <p:cNvSpPr txBox="1">
            <a:spLocks/>
          </p:cNvSpPr>
          <p:nvPr/>
        </p:nvSpPr>
        <p:spPr>
          <a:xfrm>
            <a:off x="3803823" y="3709656"/>
            <a:ext cx="19565874" cy="8107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63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7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90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54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317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12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 rtl="0"/>
            <a:r>
              <a:rPr lang="en-US" sz="7200" b="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  What is the heart of a chaplain?</a:t>
            </a:r>
          </a:p>
          <a:p>
            <a:pPr algn="l" rtl="0"/>
            <a:r>
              <a:rPr lang="en-US" sz="7200" b="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  Do I have the heart of a chaplain?</a:t>
            </a:r>
          </a:p>
          <a:p>
            <a:pPr algn="l" rtl="0"/>
            <a:r>
              <a:rPr lang="en-US" sz="7200" b="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  What am I expected to do with a chaplain's heart?</a:t>
            </a:r>
          </a:p>
          <a:p>
            <a:pPr algn="l" rtl="0"/>
            <a:r>
              <a:rPr lang="en-US" sz="7200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US" sz="7200" b="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How do I care for a chaplain's heart?</a:t>
            </a:r>
          </a:p>
        </p:txBody>
      </p:sp>
      <p:sp>
        <p:nvSpPr>
          <p:cNvPr id="6" name="Shape 34">
            <a:extLst>
              <a:ext uri="{FF2B5EF4-FFF2-40B4-BE49-F238E27FC236}">
                <a16:creationId xmlns:a16="http://schemas.microsoft.com/office/drawing/2014/main" id="{162C9CD2-2908-3F42-BAB0-9C4187AF10EF}"/>
              </a:ext>
            </a:extLst>
          </p:cNvPr>
          <p:cNvSpPr txBox="1">
            <a:spLocks/>
          </p:cNvSpPr>
          <p:nvPr/>
        </p:nvSpPr>
        <p:spPr>
          <a:xfrm>
            <a:off x="3170077" y="9912174"/>
            <a:ext cx="1993525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Autofit/>
          </a:bodyPr>
          <a:lstStyle>
            <a:lvl1pPr marL="0" indent="0" algn="ctr" defTabSz="825500">
              <a:spcBef>
                <a:spcPts val="0"/>
              </a:spcBef>
              <a:buSzTx/>
              <a:buNone/>
              <a:defRPr sz="4400">
                <a:latin typeface="+mn-lt"/>
                <a:ea typeface="+mn-ea"/>
                <a:cs typeface="+mn-cs"/>
                <a:sym typeface="Helvetica Light"/>
              </a:defRPr>
            </a:lvl1pPr>
            <a:lvl2pPr marL="0" indent="228600" algn="ctr" defTabSz="825500">
              <a:spcBef>
                <a:spcPts val="0"/>
              </a:spcBef>
              <a:buSzTx/>
              <a:buNone/>
              <a:defRPr sz="4400">
                <a:latin typeface="+mn-lt"/>
                <a:ea typeface="+mn-ea"/>
                <a:cs typeface="+mn-cs"/>
                <a:sym typeface="Helvetica Light"/>
              </a:defRPr>
            </a:lvl2pPr>
            <a:lvl3pPr marL="0" indent="457200" algn="ctr" defTabSz="825500">
              <a:spcBef>
                <a:spcPts val="0"/>
              </a:spcBef>
              <a:buSzTx/>
              <a:buNone/>
              <a:defRPr sz="4400">
                <a:latin typeface="+mn-lt"/>
                <a:ea typeface="+mn-ea"/>
                <a:cs typeface="+mn-cs"/>
                <a:sym typeface="Helvetica Light"/>
              </a:defRPr>
            </a:lvl3pPr>
            <a:lvl4pPr marL="0" indent="685800" algn="ctr" defTabSz="825500">
              <a:spcBef>
                <a:spcPts val="0"/>
              </a:spcBef>
              <a:buSzTx/>
              <a:buNone/>
              <a:defRPr sz="4400">
                <a:latin typeface="+mn-lt"/>
                <a:ea typeface="+mn-ea"/>
                <a:cs typeface="+mn-cs"/>
                <a:sym typeface="Helvetica Light"/>
              </a:defRPr>
            </a:lvl4pPr>
            <a:lvl5pPr marL="0" indent="914400" algn="ctr" defTabSz="825500">
              <a:spcBef>
                <a:spcPts val="0"/>
              </a:spcBef>
              <a:buSzTx/>
              <a:buNone/>
              <a:defRPr sz="4400">
                <a:latin typeface="+mn-lt"/>
                <a:ea typeface="+mn-ea"/>
                <a:cs typeface="+mn-cs"/>
                <a:sym typeface="Helvetica Light"/>
              </a:defRPr>
            </a:lvl5pPr>
            <a:lvl6pPr marL="3810000" indent="-635000" defTabSz="825500">
              <a:spcBef>
                <a:spcPts val="5900"/>
              </a:spcBef>
              <a:buSzPct val="75000"/>
              <a:buChar char="•"/>
              <a:defRPr sz="5200">
                <a:latin typeface="+mn-lt"/>
                <a:ea typeface="+mn-ea"/>
                <a:cs typeface="+mn-cs"/>
                <a:sym typeface="Helvetica Light"/>
              </a:defRPr>
            </a:lvl6pPr>
            <a:lvl7pPr marL="4445000" indent="-635000" defTabSz="825500">
              <a:spcBef>
                <a:spcPts val="5900"/>
              </a:spcBef>
              <a:buSzPct val="75000"/>
              <a:buChar char="•"/>
              <a:defRPr sz="5200">
                <a:latin typeface="+mn-lt"/>
                <a:ea typeface="+mn-ea"/>
                <a:cs typeface="+mn-cs"/>
                <a:sym typeface="Helvetica Light"/>
              </a:defRPr>
            </a:lvl7pPr>
            <a:lvl8pPr marL="5080000" indent="-635000" defTabSz="825500">
              <a:spcBef>
                <a:spcPts val="5900"/>
              </a:spcBef>
              <a:buSzPct val="75000"/>
              <a:buChar char="•"/>
              <a:defRPr sz="5200">
                <a:latin typeface="+mn-lt"/>
                <a:ea typeface="+mn-ea"/>
                <a:cs typeface="+mn-cs"/>
                <a:sym typeface="Helvetica Light"/>
              </a:defRPr>
            </a:lvl8pPr>
            <a:lvl9pPr marL="5715000" indent="-635000" defTabSz="825500">
              <a:spcBef>
                <a:spcPts val="5900"/>
              </a:spcBef>
              <a:buSzPct val="75000"/>
              <a:buChar char="•"/>
              <a:defRPr sz="5200"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 defTabSz="379475">
              <a:spcAft>
                <a:spcPts val="1800"/>
              </a:spcAft>
              <a:defRPr sz="1800"/>
            </a:pPr>
            <a:endParaRPr lang="en-US" sz="7200">
              <a:solidFill>
                <a:srgbClr val="212155"/>
              </a:solidFill>
              <a:latin typeface="Century Gothic" panose="020B0502020202020204" pitchFamily="34" charset="0"/>
              <a:ea typeface="Helvetica" charset="0"/>
              <a:cs typeface="Helvetica" charset="0"/>
            </a:endParaRPr>
          </a:p>
        </p:txBody>
      </p:sp>
      <p:pic>
        <p:nvPicPr>
          <p:cNvPr id="2" name="Picture 1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1774D03-1B14-4495-AEC2-0A787A07CE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63" y="11591594"/>
            <a:ext cx="5040356" cy="1853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61561"/>
      </p:ext>
    </p:extLst>
  </p:cSld>
  <p:clrMapOvr>
    <a:masterClrMapping/>
  </p:clrMapOvr>
  <p:transition spd="med" advTm="13066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venir Black"/>
        <a:ea typeface="Avenir Black"/>
        <a:cs typeface="Avenir Black"/>
      </a:majorFont>
      <a:minorFont>
        <a:latin typeface="Avenir Black"/>
        <a:ea typeface="Avenir Black"/>
        <a:cs typeface="Avenir Black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100" b="0" i="0" u="none" strike="noStrike" cap="all" spc="1403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Roman-Medium"/>
            <a:ea typeface="MontserratRoman-Medium"/>
            <a:cs typeface="MontserratRoman-Medium"/>
            <a:sym typeface="MontserratRoman-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f10b99-55da-418b-b8bc-73c0cf17da63">
      <Terms xmlns="http://schemas.microsoft.com/office/infopath/2007/PartnerControls"/>
    </lcf76f155ced4ddcb4097134ff3c332f>
    <TaxCatchAll xmlns="2cfc653b-0d6d-4e9c-a2ea-46a45e0e1d4c" xsi:nil="true"/>
    <SharedWithUsers xmlns="2cfc653b-0d6d-4e9c-a2ea-46a45e0e1d4c">
      <UserInfo>
        <DisplayName>Jernigan, Hunter Grace</DisplayName>
        <AccountId>122</AccountId>
        <AccountType/>
      </UserInfo>
      <UserInfo>
        <DisplayName>Beavers, Ashley</DisplayName>
        <AccountId>113</AccountId>
        <AccountType/>
      </UserInfo>
      <UserInfo>
        <DisplayName>Keith, Carmon</DisplayName>
        <AccountId>106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30A76B07BF946994436A88299F4A4" ma:contentTypeVersion="20" ma:contentTypeDescription="Create a new document." ma:contentTypeScope="" ma:versionID="87d0f15247ab1bdb3084e199a4e6b7c7">
  <xsd:schema xmlns:xsd="http://www.w3.org/2001/XMLSchema" xmlns:xs="http://www.w3.org/2001/XMLSchema" xmlns:p="http://schemas.microsoft.com/office/2006/metadata/properties" xmlns:ns2="ecf10b99-55da-418b-b8bc-73c0cf17da63" xmlns:ns3="2cfc653b-0d6d-4e9c-a2ea-46a45e0e1d4c" targetNamespace="http://schemas.microsoft.com/office/2006/metadata/properties" ma:root="true" ma:fieldsID="4e71bd50c416366755c92b8e5037cb7b" ns2:_="" ns3:_="">
    <xsd:import namespace="ecf10b99-55da-418b-b8bc-73c0cf17da63"/>
    <xsd:import namespace="2cfc653b-0d6d-4e9c-a2ea-46a45e0e1d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f10b99-55da-418b-b8bc-73c0cf17da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eeece08-28a2-4362-890a-528230c06b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fc653b-0d6d-4e9c-a2ea-46a45e0e1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a11f41e1-3bc7-4f7b-a6bf-575dd57960ce}" ma:internalName="TaxCatchAll" ma:showField="CatchAllData" ma:web="2cfc653b-0d6d-4e9c-a2ea-46a45e0e1d4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992EF8C-E8B8-4A61-8CF5-4C4BFE5413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B15AB8-E98C-4EE1-BC39-32A2B4D46EC9}">
  <ds:schemaRefs>
    <ds:schemaRef ds:uri="2cfc653b-0d6d-4e9c-a2ea-46a45e0e1d4c"/>
    <ds:schemaRef ds:uri="ecf10b99-55da-418b-b8bc-73c0cf17da6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3FC6CDA-11AF-4CDE-9B47-764BC6AC19D1}">
  <ds:schemaRefs>
    <ds:schemaRef ds:uri="2cfc653b-0d6d-4e9c-a2ea-46a45e0e1d4c"/>
    <ds:schemaRef ds:uri="ecf10b99-55da-418b-b8bc-73c0cf17da6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</Words>
  <Application>Microsoft Macintosh PowerPoint</Application>
  <PresentationFormat>Custom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Century Gothic</vt:lpstr>
      <vt:lpstr>Helvetica Neue</vt:lpstr>
      <vt:lpstr>SignPainter-HouseScript</vt:lpstr>
      <vt:lpstr>Office Theme</vt:lpstr>
      <vt:lpstr>Endel Lee ”The Heart of a Chaplain”</vt:lpstr>
      <vt:lpstr>Reflect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words with dr. Andrew walker</dc:title>
  <cp:lastModifiedBy>Bond, Brent</cp:lastModifiedBy>
  <cp:revision>1</cp:revision>
  <dcterms:modified xsi:type="dcterms:W3CDTF">2024-02-27T20:16:40Z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0x010100E0630A76B07BF946994436A88299F4A4</vt:lpwstr>
  </property>
  <property fmtid="{D5CDD505-2E9C-101B-9397-08002B2CF9AE}" pid="3" name="MediaServiceImageTags">
    <vt:lpwstr/>
  </property>
</Properties>
</file>