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60" d="100"/>
          <a:sy n="6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408D43-00ED-51E5-72D1-8C8C35AD39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F9EFD6-F99C-A3AD-4D3E-7D12F74D3D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od's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E5CAAD-8A25-5842-8AFA-E7C99C3A21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D8BE33-6CC5-57F6-1F66-47D5A7260B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okenn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E46EB8-5305-E0F1-FD74-9CD656259B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osp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1843DA-E7A6-6857-0E7B-A7C82B6148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ent and Belie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8B46D7-B4CB-B954-C7DB-CFA6DC689F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029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over and Purs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C66A4C-3264-4BE8-681E-8E86BE3E43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46196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88581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920382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516812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578548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96233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689924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63358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677816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Custom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Helvetica Neue</vt:lpstr>
      <vt:lpstr>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Lyons, Meredith</cp:lastModifiedBy>
  <cp:revision>3</cp:revision>
  <dcterms:modified xsi:type="dcterms:W3CDTF">2026-04-23T14:39:31Z</dcterms:modified>
</cp:coreProperties>
</file>